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0" r:id="rId1"/>
    <p:sldMasterId id="2147483652" r:id="rId2"/>
    <p:sldMasterId id="2147483675" r:id="rId3"/>
  </p:sldMasterIdLst>
  <p:notesMasterIdLst>
    <p:notesMasterId r:id="rId36"/>
  </p:notesMasterIdLst>
  <p:handoutMasterIdLst>
    <p:handoutMasterId r:id="rId37"/>
  </p:handoutMasterIdLst>
  <p:sldIdLst>
    <p:sldId id="269" r:id="rId4"/>
    <p:sldId id="595" r:id="rId5"/>
    <p:sldId id="646" r:id="rId6"/>
    <p:sldId id="718" r:id="rId7"/>
    <p:sldId id="752" r:id="rId8"/>
    <p:sldId id="753" r:id="rId9"/>
    <p:sldId id="754" r:id="rId10"/>
    <p:sldId id="746" r:id="rId11"/>
    <p:sldId id="747" r:id="rId12"/>
    <p:sldId id="748" r:id="rId13"/>
    <p:sldId id="749" r:id="rId14"/>
    <p:sldId id="750" r:id="rId15"/>
    <p:sldId id="751" r:id="rId16"/>
    <p:sldId id="755" r:id="rId17"/>
    <p:sldId id="756" r:id="rId18"/>
    <p:sldId id="757" r:id="rId19"/>
    <p:sldId id="758" r:id="rId20"/>
    <p:sldId id="759" r:id="rId21"/>
    <p:sldId id="690" r:id="rId22"/>
    <p:sldId id="763" r:id="rId23"/>
    <p:sldId id="764" r:id="rId24"/>
    <p:sldId id="765" r:id="rId25"/>
    <p:sldId id="739" r:id="rId26"/>
    <p:sldId id="676" r:id="rId27"/>
    <p:sldId id="760" r:id="rId28"/>
    <p:sldId id="761" r:id="rId29"/>
    <p:sldId id="762" r:id="rId30"/>
    <p:sldId id="644" r:id="rId31"/>
    <p:sldId id="745" r:id="rId32"/>
    <p:sldId id="714" r:id="rId33"/>
    <p:sldId id="716" r:id="rId34"/>
    <p:sldId id="729" r:id="rId35"/>
  </p:sldIdLst>
  <p:sldSz cx="10693400" cy="7561263"/>
  <p:notesSz cx="6888163" cy="10018713"/>
  <p:defaultTextStyle>
    <a:defPPr>
      <a:defRPr lang="de-DE"/>
    </a:defPPr>
    <a:lvl1pPr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p:defaultTextStyle>
  <p:extLst>
    <p:ext uri="{EFAFB233-063F-42B5-8137-9DF3F51BA10A}">
      <p15:sldGuideLst xmlns:p15="http://schemas.microsoft.com/office/powerpoint/2012/main">
        <p15:guide id="1" orient="horz" pos="2948">
          <p15:clr>
            <a:srgbClr val="A4A3A4"/>
          </p15:clr>
        </p15:guide>
        <p15:guide id="2" pos="51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rissa Gämperle" initials="LG"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B3B3"/>
    <a:srgbClr val="7F7F7F"/>
    <a:srgbClr val="133C8B"/>
    <a:srgbClr val="4D4D4D"/>
    <a:srgbClr val="808080"/>
    <a:srgbClr val="DDDDDD"/>
    <a:srgbClr val="FFFF00"/>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63" autoAdjust="0"/>
    <p:restoredTop sz="94682"/>
  </p:normalViewPr>
  <p:slideViewPr>
    <p:cSldViewPr snapToObjects="1">
      <p:cViewPr varScale="1">
        <p:scale>
          <a:sx n="97" d="100"/>
          <a:sy n="97" d="100"/>
        </p:scale>
        <p:origin x="1554" y="96"/>
      </p:cViewPr>
      <p:guideLst>
        <p:guide orient="horz" pos="2948"/>
        <p:guide pos="510"/>
      </p:guideLst>
    </p:cSldViewPr>
  </p:slideViewPr>
  <p:outlineViewPr>
    <p:cViewPr>
      <p:scale>
        <a:sx n="33" d="100"/>
        <a:sy n="33" d="100"/>
      </p:scale>
      <p:origin x="0" y="0"/>
    </p:cViewPr>
  </p:outlineViewPr>
  <p:notesTextViewPr>
    <p:cViewPr>
      <p:scale>
        <a:sx n="75" d="100"/>
        <a:sy n="75" d="100"/>
      </p:scale>
      <p:origin x="0" y="0"/>
    </p:cViewPr>
  </p:notesTextViewPr>
  <p:sorterViewPr>
    <p:cViewPr>
      <p:scale>
        <a:sx n="100" d="100"/>
        <a:sy n="100" d="100"/>
      </p:scale>
      <p:origin x="0" y="274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 /><Relationship Id="rId13" Type="http://schemas.openxmlformats.org/officeDocument/2006/relationships/slide" Target="slides/slide10.xml" /><Relationship Id="rId18" Type="http://schemas.openxmlformats.org/officeDocument/2006/relationships/slide" Target="slides/slide15.xml" /><Relationship Id="rId26" Type="http://schemas.openxmlformats.org/officeDocument/2006/relationships/slide" Target="slides/slide23.xml" /><Relationship Id="rId39" Type="http://schemas.openxmlformats.org/officeDocument/2006/relationships/presProps" Target="presProps.xml" /><Relationship Id="rId3" Type="http://schemas.openxmlformats.org/officeDocument/2006/relationships/slideMaster" Target="slideMasters/slideMaster3.xml" /><Relationship Id="rId21" Type="http://schemas.openxmlformats.org/officeDocument/2006/relationships/slide" Target="slides/slide18.xml" /><Relationship Id="rId34" Type="http://schemas.openxmlformats.org/officeDocument/2006/relationships/slide" Target="slides/slide31.xml" /><Relationship Id="rId42" Type="http://schemas.openxmlformats.org/officeDocument/2006/relationships/tableStyles" Target="tableStyles.xml" /><Relationship Id="rId7" Type="http://schemas.openxmlformats.org/officeDocument/2006/relationships/slide" Target="slides/slide4.xml" /><Relationship Id="rId12" Type="http://schemas.openxmlformats.org/officeDocument/2006/relationships/slide" Target="slides/slide9.xml" /><Relationship Id="rId17" Type="http://schemas.openxmlformats.org/officeDocument/2006/relationships/slide" Target="slides/slide14.xml" /><Relationship Id="rId25" Type="http://schemas.openxmlformats.org/officeDocument/2006/relationships/slide" Target="slides/slide22.xml" /><Relationship Id="rId33" Type="http://schemas.openxmlformats.org/officeDocument/2006/relationships/slide" Target="slides/slide30.xml" /><Relationship Id="rId38" Type="http://schemas.openxmlformats.org/officeDocument/2006/relationships/commentAuthors" Target="commentAuthors.xml" /><Relationship Id="rId2" Type="http://schemas.openxmlformats.org/officeDocument/2006/relationships/slideMaster" Target="slideMasters/slideMaster2.xml" /><Relationship Id="rId16" Type="http://schemas.openxmlformats.org/officeDocument/2006/relationships/slide" Target="slides/slide13.xml" /><Relationship Id="rId20" Type="http://schemas.openxmlformats.org/officeDocument/2006/relationships/slide" Target="slides/slide17.xml" /><Relationship Id="rId29" Type="http://schemas.openxmlformats.org/officeDocument/2006/relationships/slide" Target="slides/slide26.xml" /><Relationship Id="rId41" Type="http://schemas.openxmlformats.org/officeDocument/2006/relationships/theme" Target="theme/theme1.xml" /><Relationship Id="rId1" Type="http://schemas.openxmlformats.org/officeDocument/2006/relationships/slideMaster" Target="slideMasters/slideMaster1.xml" /><Relationship Id="rId6" Type="http://schemas.openxmlformats.org/officeDocument/2006/relationships/slide" Target="slides/slide3.xml" /><Relationship Id="rId11" Type="http://schemas.openxmlformats.org/officeDocument/2006/relationships/slide" Target="slides/slide8.xml" /><Relationship Id="rId24" Type="http://schemas.openxmlformats.org/officeDocument/2006/relationships/slide" Target="slides/slide21.xml" /><Relationship Id="rId32" Type="http://schemas.openxmlformats.org/officeDocument/2006/relationships/slide" Target="slides/slide29.xml" /><Relationship Id="rId37" Type="http://schemas.openxmlformats.org/officeDocument/2006/relationships/handoutMaster" Target="handoutMasters/handoutMaster1.xml" /><Relationship Id="rId40" Type="http://schemas.openxmlformats.org/officeDocument/2006/relationships/viewProps" Target="viewProps.xml" /><Relationship Id="rId5" Type="http://schemas.openxmlformats.org/officeDocument/2006/relationships/slide" Target="slides/slide2.xml" /><Relationship Id="rId15" Type="http://schemas.openxmlformats.org/officeDocument/2006/relationships/slide" Target="slides/slide12.xml" /><Relationship Id="rId23" Type="http://schemas.openxmlformats.org/officeDocument/2006/relationships/slide" Target="slides/slide20.xml" /><Relationship Id="rId28" Type="http://schemas.openxmlformats.org/officeDocument/2006/relationships/slide" Target="slides/slide25.xml" /><Relationship Id="rId36" Type="http://schemas.openxmlformats.org/officeDocument/2006/relationships/notesMaster" Target="notesMasters/notesMaster1.xml" /><Relationship Id="rId10" Type="http://schemas.openxmlformats.org/officeDocument/2006/relationships/slide" Target="slides/slide7.xml" /><Relationship Id="rId19" Type="http://schemas.openxmlformats.org/officeDocument/2006/relationships/slide" Target="slides/slide16.xml" /><Relationship Id="rId31" Type="http://schemas.openxmlformats.org/officeDocument/2006/relationships/slide" Target="slides/slide28.xml" /><Relationship Id="rId4" Type="http://schemas.openxmlformats.org/officeDocument/2006/relationships/slide" Target="slides/slide1.xml" /><Relationship Id="rId9" Type="http://schemas.openxmlformats.org/officeDocument/2006/relationships/slide" Target="slides/slide6.xml" /><Relationship Id="rId14" Type="http://schemas.openxmlformats.org/officeDocument/2006/relationships/slide" Target="slides/slide11.xml" /><Relationship Id="rId22" Type="http://schemas.openxmlformats.org/officeDocument/2006/relationships/slide" Target="slides/slide19.xml" /><Relationship Id="rId27" Type="http://schemas.openxmlformats.org/officeDocument/2006/relationships/slide" Target="slides/slide24.xml" /><Relationship Id="rId30" Type="http://schemas.openxmlformats.org/officeDocument/2006/relationships/slide" Target="slides/slide27.xml" /><Relationship Id="rId35" Type="http://schemas.openxmlformats.org/officeDocument/2006/relationships/slide" Target="slides/slide32.xml" /></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 /></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8050" name="Rectangle 2"/>
          <p:cNvSpPr>
            <a:spLocks noGrp="1" noChangeArrowheads="1"/>
          </p:cNvSpPr>
          <p:nvPr>
            <p:ph type="hdr" sz="quarter"/>
          </p:nvPr>
        </p:nvSpPr>
        <p:spPr bwMode="auto">
          <a:xfrm>
            <a:off x="0" y="0"/>
            <a:ext cx="2973856" cy="531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1" tIns="46035" rIns="92071" bIns="46035" numCol="1" anchor="t" anchorCtr="0" compatLnSpc="1">
            <a:prstTxWarp prst="textNoShape">
              <a:avLst/>
            </a:prstTxWarp>
          </a:bodyPr>
          <a:lstStyle>
            <a:lvl1pPr>
              <a:defRPr sz="1200">
                <a:latin typeface="Arial" charset="0"/>
                <a:ea typeface="+mn-ea"/>
              </a:defRPr>
            </a:lvl1pPr>
          </a:lstStyle>
          <a:p>
            <a:pPr>
              <a:defRPr/>
            </a:pPr>
            <a:endParaRPr lang="de-DE"/>
          </a:p>
        </p:txBody>
      </p:sp>
      <p:sp>
        <p:nvSpPr>
          <p:cNvPr id="258051" name="Rectangle 3"/>
          <p:cNvSpPr>
            <a:spLocks noGrp="1" noChangeArrowheads="1"/>
          </p:cNvSpPr>
          <p:nvPr>
            <p:ph type="dt" sz="quarter" idx="1"/>
          </p:nvPr>
        </p:nvSpPr>
        <p:spPr bwMode="auto">
          <a:xfrm>
            <a:off x="3914307" y="0"/>
            <a:ext cx="2973856" cy="531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1" tIns="46035" rIns="92071" bIns="46035" numCol="1" anchor="t" anchorCtr="0" compatLnSpc="1">
            <a:prstTxWarp prst="textNoShape">
              <a:avLst/>
            </a:prstTxWarp>
          </a:bodyPr>
          <a:lstStyle>
            <a:lvl1pPr algn="r">
              <a:defRPr sz="1200">
                <a:latin typeface="Arial" charset="0"/>
                <a:ea typeface="+mn-ea"/>
              </a:defRPr>
            </a:lvl1pPr>
          </a:lstStyle>
          <a:p>
            <a:pPr>
              <a:defRPr/>
            </a:pPr>
            <a:endParaRPr lang="de-DE"/>
          </a:p>
        </p:txBody>
      </p:sp>
      <p:sp>
        <p:nvSpPr>
          <p:cNvPr id="258052" name="Rectangle 4"/>
          <p:cNvSpPr>
            <a:spLocks noGrp="1" noChangeArrowheads="1"/>
          </p:cNvSpPr>
          <p:nvPr>
            <p:ph type="ftr" sz="quarter" idx="2"/>
          </p:nvPr>
        </p:nvSpPr>
        <p:spPr bwMode="auto">
          <a:xfrm>
            <a:off x="0" y="9487272"/>
            <a:ext cx="2973856" cy="531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1" tIns="46035" rIns="92071" bIns="46035" numCol="1" anchor="b" anchorCtr="0" compatLnSpc="1">
            <a:prstTxWarp prst="textNoShape">
              <a:avLst/>
            </a:prstTxWarp>
          </a:bodyPr>
          <a:lstStyle>
            <a:lvl1pPr>
              <a:defRPr sz="1200">
                <a:latin typeface="Arial" charset="0"/>
                <a:ea typeface="+mn-ea"/>
              </a:defRPr>
            </a:lvl1pPr>
          </a:lstStyle>
          <a:p>
            <a:pPr>
              <a:defRPr/>
            </a:pPr>
            <a:endParaRPr lang="de-DE"/>
          </a:p>
        </p:txBody>
      </p:sp>
      <p:sp>
        <p:nvSpPr>
          <p:cNvPr id="258053" name="Rectangle 5"/>
          <p:cNvSpPr>
            <a:spLocks noGrp="1" noChangeArrowheads="1"/>
          </p:cNvSpPr>
          <p:nvPr>
            <p:ph type="sldNum" sz="quarter" idx="3"/>
          </p:nvPr>
        </p:nvSpPr>
        <p:spPr bwMode="auto">
          <a:xfrm>
            <a:off x="3914307" y="9487272"/>
            <a:ext cx="2973856" cy="531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1" tIns="46035" rIns="92071" bIns="46035" numCol="1" anchor="b" anchorCtr="0" compatLnSpc="1">
            <a:prstTxWarp prst="textNoShape">
              <a:avLst/>
            </a:prstTxWarp>
          </a:bodyPr>
          <a:lstStyle>
            <a:lvl1pPr algn="r">
              <a:defRPr sz="1200"/>
            </a:lvl1pPr>
          </a:lstStyle>
          <a:p>
            <a:pPr>
              <a:defRPr/>
            </a:pPr>
            <a:fld id="{78E2D026-DB5E-45BB-8EBA-2A97E971EAB7}" type="slidenum">
              <a:rPr lang="de-DE" altLang="de-DE"/>
              <a:pPr>
                <a:defRPr/>
              </a:pPr>
              <a:t>‹Nr.›</a:t>
            </a:fld>
            <a:endParaRPr lang="de-DE" altLang="de-DE" dirty="0"/>
          </a:p>
        </p:txBody>
      </p:sp>
    </p:spTree>
    <p:extLst>
      <p:ext uri="{BB962C8B-B14F-4D97-AF65-F5344CB8AC3E}">
        <p14:creationId xmlns:p14="http://schemas.microsoft.com/office/powerpoint/2010/main" val="4128524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1" y="0"/>
            <a:ext cx="2984977" cy="500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1" tIns="46035" rIns="92071" bIns="46035" numCol="1" anchor="t" anchorCtr="0" compatLnSpc="1">
            <a:prstTxWarp prst="textNoShape">
              <a:avLst/>
            </a:prstTxWarp>
          </a:bodyPr>
          <a:lstStyle>
            <a:lvl1pPr>
              <a:defRPr sz="1200">
                <a:latin typeface="Arial" charset="0"/>
                <a:ea typeface="+mn-ea"/>
              </a:defRPr>
            </a:lvl1pPr>
          </a:lstStyle>
          <a:p>
            <a:pPr>
              <a:defRPr/>
            </a:pPr>
            <a:endParaRPr lang="de-DE"/>
          </a:p>
        </p:txBody>
      </p:sp>
      <p:sp>
        <p:nvSpPr>
          <p:cNvPr id="6147" name="Rectangle 3"/>
          <p:cNvSpPr>
            <a:spLocks noGrp="1" noChangeArrowheads="1"/>
          </p:cNvSpPr>
          <p:nvPr>
            <p:ph type="dt" idx="1"/>
          </p:nvPr>
        </p:nvSpPr>
        <p:spPr bwMode="auto">
          <a:xfrm>
            <a:off x="3901598" y="0"/>
            <a:ext cx="2984977" cy="500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1" tIns="46035" rIns="92071" bIns="46035" numCol="1" anchor="t" anchorCtr="0" compatLnSpc="1">
            <a:prstTxWarp prst="textNoShape">
              <a:avLst/>
            </a:prstTxWarp>
          </a:bodyPr>
          <a:lstStyle>
            <a:lvl1pPr algn="r">
              <a:defRPr sz="1200">
                <a:latin typeface="Arial" charset="0"/>
                <a:ea typeface="+mn-ea"/>
              </a:defRPr>
            </a:lvl1pPr>
          </a:lstStyle>
          <a:p>
            <a:pPr>
              <a:defRPr/>
            </a:pPr>
            <a:endParaRPr lang="de-DE"/>
          </a:p>
        </p:txBody>
      </p:sp>
      <p:sp>
        <p:nvSpPr>
          <p:cNvPr id="30724" name="Rectangle 4"/>
          <p:cNvSpPr>
            <a:spLocks noGrp="1" noRot="1" noChangeAspect="1" noChangeArrowheads="1" noTextEdit="1"/>
          </p:cNvSpPr>
          <p:nvPr>
            <p:ph type="sldImg" idx="2"/>
          </p:nvPr>
        </p:nvSpPr>
        <p:spPr bwMode="auto">
          <a:xfrm>
            <a:off x="788988" y="750888"/>
            <a:ext cx="5311775" cy="3757612"/>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 uri="{FAA26D3D-D897-4be2-8F04-BA451C77F1D7}"/>
          </a:extLst>
        </p:spPr>
      </p:sp>
      <p:sp>
        <p:nvSpPr>
          <p:cNvPr id="6149" name="Rectangle 5"/>
          <p:cNvSpPr>
            <a:spLocks noGrp="1" noChangeArrowheads="1"/>
          </p:cNvSpPr>
          <p:nvPr>
            <p:ph type="body" sz="quarter" idx="3"/>
          </p:nvPr>
        </p:nvSpPr>
        <p:spPr bwMode="auto">
          <a:xfrm>
            <a:off x="687864" y="4758889"/>
            <a:ext cx="5512437" cy="45084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1" tIns="46035" rIns="92071" bIns="46035" numCol="1" anchor="t" anchorCtr="0" compatLnSpc="1">
            <a:prstTxWarp prst="textNoShape">
              <a:avLst/>
            </a:prstTxWarp>
          </a:bodyPr>
          <a:lstStyle/>
          <a:p>
            <a:pPr lvl="0"/>
            <a:r>
              <a:rPr lang="de-DE" altLang="de-DE" noProof="0"/>
              <a:t>Textmasterformate durch Klicken bearbeiten</a:t>
            </a:r>
          </a:p>
          <a:p>
            <a:pPr lvl="1"/>
            <a:r>
              <a:rPr lang="de-DE" altLang="de-DE" noProof="0"/>
              <a:t>Zweite Ebene</a:t>
            </a:r>
          </a:p>
          <a:p>
            <a:pPr lvl="2"/>
            <a:r>
              <a:rPr lang="de-DE" altLang="de-DE" noProof="0"/>
              <a:t>Dritte Ebene</a:t>
            </a:r>
          </a:p>
          <a:p>
            <a:pPr lvl="3"/>
            <a:r>
              <a:rPr lang="de-DE" altLang="de-DE" noProof="0"/>
              <a:t>Vierte Ebene</a:t>
            </a:r>
          </a:p>
          <a:p>
            <a:pPr lvl="4"/>
            <a:r>
              <a:rPr lang="de-DE" altLang="de-DE" noProof="0"/>
              <a:t>Fünfte Ebene</a:t>
            </a:r>
          </a:p>
        </p:txBody>
      </p:sp>
      <p:sp>
        <p:nvSpPr>
          <p:cNvPr id="6150" name="Rectangle 6"/>
          <p:cNvSpPr>
            <a:spLocks noGrp="1" noChangeArrowheads="1"/>
          </p:cNvSpPr>
          <p:nvPr>
            <p:ph type="ftr" sz="quarter" idx="4"/>
          </p:nvPr>
        </p:nvSpPr>
        <p:spPr bwMode="auto">
          <a:xfrm>
            <a:off x="1" y="9516172"/>
            <a:ext cx="2984977" cy="500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1" tIns="46035" rIns="92071" bIns="46035" numCol="1" anchor="b" anchorCtr="0" compatLnSpc="1">
            <a:prstTxWarp prst="textNoShape">
              <a:avLst/>
            </a:prstTxWarp>
          </a:bodyPr>
          <a:lstStyle>
            <a:lvl1pPr>
              <a:defRPr sz="1200">
                <a:latin typeface="Arial" charset="0"/>
                <a:ea typeface="+mn-ea"/>
              </a:defRPr>
            </a:lvl1pPr>
          </a:lstStyle>
          <a:p>
            <a:pPr>
              <a:defRPr/>
            </a:pPr>
            <a:endParaRPr lang="de-DE"/>
          </a:p>
        </p:txBody>
      </p:sp>
      <p:sp>
        <p:nvSpPr>
          <p:cNvPr id="6151" name="Rectangle 7"/>
          <p:cNvSpPr>
            <a:spLocks noGrp="1" noChangeArrowheads="1"/>
          </p:cNvSpPr>
          <p:nvPr>
            <p:ph type="sldNum" sz="quarter" idx="5"/>
          </p:nvPr>
        </p:nvSpPr>
        <p:spPr bwMode="auto">
          <a:xfrm>
            <a:off x="3901598" y="9516172"/>
            <a:ext cx="2984977" cy="500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1" tIns="46035" rIns="92071" bIns="46035" numCol="1" anchor="b" anchorCtr="0" compatLnSpc="1">
            <a:prstTxWarp prst="textNoShape">
              <a:avLst/>
            </a:prstTxWarp>
          </a:bodyPr>
          <a:lstStyle>
            <a:lvl1pPr algn="r">
              <a:defRPr sz="1200"/>
            </a:lvl1pPr>
          </a:lstStyle>
          <a:p>
            <a:pPr>
              <a:defRPr/>
            </a:pPr>
            <a:fld id="{F4953F32-474F-4C87-A056-0757F36D62B4}" type="slidenum">
              <a:rPr lang="de-DE" altLang="de-DE"/>
              <a:pPr>
                <a:defRPr/>
              </a:pPr>
              <a:t>‹Nr.›</a:t>
            </a:fld>
            <a:endParaRPr lang="de-DE" altLang="de-DE" dirty="0"/>
          </a:p>
        </p:txBody>
      </p:sp>
    </p:spTree>
    <p:extLst>
      <p:ext uri="{BB962C8B-B14F-4D97-AF65-F5344CB8AC3E}">
        <p14:creationId xmlns:p14="http://schemas.microsoft.com/office/powerpoint/2010/main" val="293530531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 /><Relationship Id="rId1" Type="http://schemas.openxmlformats.org/officeDocument/2006/relationships/notesMaster" Target="../notesMasters/notesMaster1.xml" /></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 /><Relationship Id="rId1" Type="http://schemas.openxmlformats.org/officeDocument/2006/relationships/notesMaster" Target="../notesMasters/notesMaster1.xml" /></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 /><Relationship Id="rId1"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 /><Relationship Id="rId1" Type="http://schemas.openxmlformats.org/officeDocument/2006/relationships/notesMaster" Target="../notesMasters/notesMaster1.xml" /></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 /><Relationship Id="rId1" Type="http://schemas.openxmlformats.org/officeDocument/2006/relationships/notesMaster" Target="../notesMasters/notesMaster1.xml" /></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 /><Relationship Id="rId1" Type="http://schemas.openxmlformats.org/officeDocument/2006/relationships/notesMaster" Target="../notesMasters/notesMaster1.xml" /></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de-CH" dirty="0"/>
          </a:p>
        </p:txBody>
      </p:sp>
    </p:spTree>
    <p:extLst>
      <p:ext uri="{BB962C8B-B14F-4D97-AF65-F5344CB8AC3E}">
        <p14:creationId xmlns:p14="http://schemas.microsoft.com/office/powerpoint/2010/main" val="4468881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de-CH" dirty="0"/>
          </a:p>
        </p:txBody>
      </p:sp>
    </p:spTree>
    <p:extLst>
      <p:ext uri="{BB962C8B-B14F-4D97-AF65-F5344CB8AC3E}">
        <p14:creationId xmlns:p14="http://schemas.microsoft.com/office/powerpoint/2010/main" val="25328554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de-CH" dirty="0"/>
          </a:p>
        </p:txBody>
      </p:sp>
    </p:spTree>
    <p:extLst>
      <p:ext uri="{BB962C8B-B14F-4D97-AF65-F5344CB8AC3E}">
        <p14:creationId xmlns:p14="http://schemas.microsoft.com/office/powerpoint/2010/main" val="3044554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de-CH" dirty="0"/>
          </a:p>
        </p:txBody>
      </p:sp>
    </p:spTree>
    <p:extLst>
      <p:ext uri="{BB962C8B-B14F-4D97-AF65-F5344CB8AC3E}">
        <p14:creationId xmlns:p14="http://schemas.microsoft.com/office/powerpoint/2010/main" val="817333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de-CH" dirty="0"/>
          </a:p>
        </p:txBody>
      </p:sp>
    </p:spTree>
    <p:extLst>
      <p:ext uri="{BB962C8B-B14F-4D97-AF65-F5344CB8AC3E}">
        <p14:creationId xmlns:p14="http://schemas.microsoft.com/office/powerpoint/2010/main" val="5073232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de-CH" dirty="0"/>
          </a:p>
        </p:txBody>
      </p:sp>
    </p:spTree>
    <p:extLst>
      <p:ext uri="{BB962C8B-B14F-4D97-AF65-F5344CB8AC3E}">
        <p14:creationId xmlns:p14="http://schemas.microsoft.com/office/powerpoint/2010/main" val="23767555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de-CH" dirty="0"/>
          </a:p>
        </p:txBody>
      </p:sp>
    </p:spTree>
    <p:extLst>
      <p:ext uri="{BB962C8B-B14F-4D97-AF65-F5344CB8AC3E}">
        <p14:creationId xmlns:p14="http://schemas.microsoft.com/office/powerpoint/2010/main" val="18604649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de-CH" dirty="0"/>
          </a:p>
        </p:txBody>
      </p:sp>
    </p:spTree>
    <p:extLst>
      <p:ext uri="{BB962C8B-B14F-4D97-AF65-F5344CB8AC3E}">
        <p14:creationId xmlns:p14="http://schemas.microsoft.com/office/powerpoint/2010/main" val="7654132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de-CH" dirty="0"/>
          </a:p>
        </p:txBody>
      </p:sp>
    </p:spTree>
    <p:extLst>
      <p:ext uri="{BB962C8B-B14F-4D97-AF65-F5344CB8AC3E}">
        <p14:creationId xmlns:p14="http://schemas.microsoft.com/office/powerpoint/2010/main" val="14094752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de-CH" dirty="0"/>
          </a:p>
        </p:txBody>
      </p:sp>
    </p:spTree>
    <p:extLst>
      <p:ext uri="{BB962C8B-B14F-4D97-AF65-F5344CB8AC3E}">
        <p14:creationId xmlns:p14="http://schemas.microsoft.com/office/powerpoint/2010/main" val="25328554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de-CH" dirty="0"/>
          </a:p>
        </p:txBody>
      </p:sp>
    </p:spTree>
    <p:extLst>
      <p:ext uri="{BB962C8B-B14F-4D97-AF65-F5344CB8AC3E}">
        <p14:creationId xmlns:p14="http://schemas.microsoft.com/office/powerpoint/2010/main" val="5448511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801688" y="2349500"/>
            <a:ext cx="9090025" cy="1620838"/>
          </a:xfrm>
        </p:spPr>
        <p:txBody>
          <a:bodyPr/>
          <a:lstStyle/>
          <a:p>
            <a:r>
              <a:rPr lang="de-DE"/>
              <a:t>Titelmasterformat durch Klicken bearbeiten</a:t>
            </a:r>
            <a:endParaRPr lang="de-CH"/>
          </a:p>
        </p:txBody>
      </p:sp>
      <p:sp>
        <p:nvSpPr>
          <p:cNvPr id="3" name="Untertitel 2"/>
          <p:cNvSpPr>
            <a:spLocks noGrp="1"/>
          </p:cNvSpPr>
          <p:nvPr>
            <p:ph type="subTitle" idx="1"/>
          </p:nvPr>
        </p:nvSpPr>
        <p:spPr>
          <a:xfrm>
            <a:off x="1603375" y="4284663"/>
            <a:ext cx="7486650" cy="1931987"/>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Formatvorlage des Untertitelmasters durch Klicken bearbeiten</a:t>
            </a:r>
            <a:endParaRPr lang="de-CH"/>
          </a:p>
        </p:txBody>
      </p:sp>
    </p:spTree>
    <p:extLst>
      <p:ext uri="{BB962C8B-B14F-4D97-AF65-F5344CB8AC3E}">
        <p14:creationId xmlns:p14="http://schemas.microsoft.com/office/powerpoint/2010/main" val="18010868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Tree>
    <p:extLst>
      <p:ext uri="{BB962C8B-B14F-4D97-AF65-F5344CB8AC3E}">
        <p14:creationId xmlns:p14="http://schemas.microsoft.com/office/powerpoint/2010/main" val="25371949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7669213" y="654050"/>
            <a:ext cx="2278062" cy="4113213"/>
          </a:xfrm>
        </p:spPr>
        <p:txBody>
          <a:bodyPr vert="eaVert"/>
          <a:lstStyle/>
          <a:p>
            <a:r>
              <a:rPr lang="de-DE"/>
              <a:t>Titelmasterformat durch Klicken bearbeiten</a:t>
            </a:r>
            <a:endParaRPr lang="de-CH"/>
          </a:p>
        </p:txBody>
      </p:sp>
      <p:sp>
        <p:nvSpPr>
          <p:cNvPr id="3" name="Vertikaler Textplatzhalter 2"/>
          <p:cNvSpPr>
            <a:spLocks noGrp="1"/>
          </p:cNvSpPr>
          <p:nvPr>
            <p:ph type="body" orient="vert" idx="1"/>
          </p:nvPr>
        </p:nvSpPr>
        <p:spPr>
          <a:xfrm>
            <a:off x="835025" y="654050"/>
            <a:ext cx="6681788" cy="4113213"/>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Tree>
    <p:extLst>
      <p:ext uri="{BB962C8B-B14F-4D97-AF65-F5344CB8AC3E}">
        <p14:creationId xmlns:p14="http://schemas.microsoft.com/office/powerpoint/2010/main" val="3860139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801688" y="2349500"/>
            <a:ext cx="9090025" cy="1620838"/>
          </a:xfrm>
        </p:spPr>
        <p:txBody>
          <a:bodyPr/>
          <a:lstStyle/>
          <a:p>
            <a:r>
              <a:rPr lang="de-DE"/>
              <a:t>Titelmasterformat durch Klicken bearbeiten</a:t>
            </a:r>
            <a:endParaRPr lang="de-CH"/>
          </a:p>
        </p:txBody>
      </p:sp>
      <p:sp>
        <p:nvSpPr>
          <p:cNvPr id="3" name="Untertitel 2"/>
          <p:cNvSpPr>
            <a:spLocks noGrp="1"/>
          </p:cNvSpPr>
          <p:nvPr>
            <p:ph type="subTitle" idx="1"/>
          </p:nvPr>
        </p:nvSpPr>
        <p:spPr>
          <a:xfrm>
            <a:off x="1603375" y="4284663"/>
            <a:ext cx="7486650" cy="1931987"/>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Formatvorlage des Untertitelmasters durch Klicken bearbeiten</a:t>
            </a:r>
            <a:endParaRPr lang="de-CH"/>
          </a:p>
        </p:txBody>
      </p:sp>
    </p:spTree>
    <p:extLst>
      <p:ext uri="{BB962C8B-B14F-4D97-AF65-F5344CB8AC3E}">
        <p14:creationId xmlns:p14="http://schemas.microsoft.com/office/powerpoint/2010/main" val="8972680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Tree>
    <p:extLst>
      <p:ext uri="{BB962C8B-B14F-4D97-AF65-F5344CB8AC3E}">
        <p14:creationId xmlns:p14="http://schemas.microsoft.com/office/powerpoint/2010/main" val="23404759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44550" y="4859338"/>
            <a:ext cx="9090025" cy="1501775"/>
          </a:xfrm>
        </p:spPr>
        <p:txBody>
          <a:bodyPr/>
          <a:lstStyle>
            <a:lvl1pPr algn="l">
              <a:defRPr sz="4000" b="1" cap="all"/>
            </a:lvl1pPr>
          </a:lstStyle>
          <a:p>
            <a:r>
              <a:rPr lang="de-DE"/>
              <a:t>Titelmasterformat durch Klicken bearbeiten</a:t>
            </a:r>
            <a:endParaRPr lang="de-CH"/>
          </a:p>
        </p:txBody>
      </p:sp>
      <p:sp>
        <p:nvSpPr>
          <p:cNvPr id="3" name="Textplatzhalter 2"/>
          <p:cNvSpPr>
            <a:spLocks noGrp="1"/>
          </p:cNvSpPr>
          <p:nvPr>
            <p:ph type="body" idx="1"/>
          </p:nvPr>
        </p:nvSpPr>
        <p:spPr>
          <a:xfrm>
            <a:off x="844550" y="3205163"/>
            <a:ext cx="9090025" cy="1654175"/>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 bearbeiten</a:t>
            </a:r>
          </a:p>
        </p:txBody>
      </p:sp>
    </p:spTree>
    <p:extLst>
      <p:ext uri="{BB962C8B-B14F-4D97-AF65-F5344CB8AC3E}">
        <p14:creationId xmlns:p14="http://schemas.microsoft.com/office/powerpoint/2010/main" val="21714376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sz="half" idx="1"/>
          </p:nvPr>
        </p:nvSpPr>
        <p:spPr>
          <a:xfrm>
            <a:off x="534988" y="1763713"/>
            <a:ext cx="4735512" cy="49911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Inhaltsplatzhalter 3"/>
          <p:cNvSpPr>
            <a:spLocks noGrp="1"/>
          </p:cNvSpPr>
          <p:nvPr>
            <p:ph sz="half" idx="2"/>
          </p:nvPr>
        </p:nvSpPr>
        <p:spPr>
          <a:xfrm>
            <a:off x="5422900" y="1763713"/>
            <a:ext cx="4735513" cy="49911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Tree>
    <p:extLst>
      <p:ext uri="{BB962C8B-B14F-4D97-AF65-F5344CB8AC3E}">
        <p14:creationId xmlns:p14="http://schemas.microsoft.com/office/powerpoint/2010/main" val="15746325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534988" y="303213"/>
            <a:ext cx="9623425" cy="1260475"/>
          </a:xfrm>
        </p:spPr>
        <p:txBody>
          <a:bodyPr/>
          <a:lstStyle>
            <a:lvl1pPr>
              <a:defRPr/>
            </a:lvl1pPr>
          </a:lstStyle>
          <a:p>
            <a:r>
              <a:rPr lang="de-DE"/>
              <a:t>Titelmasterformat durch Klicken bearbeiten</a:t>
            </a:r>
            <a:endParaRPr lang="de-CH"/>
          </a:p>
        </p:txBody>
      </p:sp>
      <p:sp>
        <p:nvSpPr>
          <p:cNvPr id="3" name="Textplatzhalter 2"/>
          <p:cNvSpPr>
            <a:spLocks noGrp="1"/>
          </p:cNvSpPr>
          <p:nvPr>
            <p:ph type="body" idx="1"/>
          </p:nvPr>
        </p:nvSpPr>
        <p:spPr>
          <a:xfrm>
            <a:off x="534988" y="1692275"/>
            <a:ext cx="4724400" cy="7048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534988" y="2397125"/>
            <a:ext cx="4724400" cy="43576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Textplatzhalter 4"/>
          <p:cNvSpPr>
            <a:spLocks noGrp="1"/>
          </p:cNvSpPr>
          <p:nvPr>
            <p:ph type="body" sz="quarter" idx="3"/>
          </p:nvPr>
        </p:nvSpPr>
        <p:spPr>
          <a:xfrm>
            <a:off x="5432425" y="1692275"/>
            <a:ext cx="4725988" cy="7048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5432425" y="2397125"/>
            <a:ext cx="4725988" cy="43576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Tree>
    <p:extLst>
      <p:ext uri="{BB962C8B-B14F-4D97-AF65-F5344CB8AC3E}">
        <p14:creationId xmlns:p14="http://schemas.microsoft.com/office/powerpoint/2010/main" val="9640155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Tree>
    <p:extLst>
      <p:ext uri="{BB962C8B-B14F-4D97-AF65-F5344CB8AC3E}">
        <p14:creationId xmlns:p14="http://schemas.microsoft.com/office/powerpoint/2010/main" val="38325425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82674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534988" y="301625"/>
            <a:ext cx="3517900" cy="1281113"/>
          </a:xfrm>
        </p:spPr>
        <p:txBody>
          <a:bodyPr anchor="b"/>
          <a:lstStyle>
            <a:lvl1pPr algn="l">
              <a:defRPr sz="2000" b="1"/>
            </a:lvl1pPr>
          </a:lstStyle>
          <a:p>
            <a:r>
              <a:rPr lang="de-DE"/>
              <a:t>Titelmasterformat durch Klicken bearbeiten</a:t>
            </a:r>
            <a:endParaRPr lang="de-CH"/>
          </a:p>
        </p:txBody>
      </p:sp>
      <p:sp>
        <p:nvSpPr>
          <p:cNvPr id="3" name="Inhaltsplatzhalter 2"/>
          <p:cNvSpPr>
            <a:spLocks noGrp="1"/>
          </p:cNvSpPr>
          <p:nvPr>
            <p:ph idx="1"/>
          </p:nvPr>
        </p:nvSpPr>
        <p:spPr>
          <a:xfrm>
            <a:off x="4181475" y="301625"/>
            <a:ext cx="5976938" cy="6453188"/>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Textplatzhalter 3"/>
          <p:cNvSpPr>
            <a:spLocks noGrp="1"/>
          </p:cNvSpPr>
          <p:nvPr>
            <p:ph type="body" sz="half" idx="2"/>
          </p:nvPr>
        </p:nvSpPr>
        <p:spPr>
          <a:xfrm>
            <a:off x="534988" y="1582738"/>
            <a:ext cx="3517900" cy="517207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Tree>
    <p:extLst>
      <p:ext uri="{BB962C8B-B14F-4D97-AF65-F5344CB8AC3E}">
        <p14:creationId xmlns:p14="http://schemas.microsoft.com/office/powerpoint/2010/main" val="1686945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Tree>
    <p:extLst>
      <p:ext uri="{BB962C8B-B14F-4D97-AF65-F5344CB8AC3E}">
        <p14:creationId xmlns:p14="http://schemas.microsoft.com/office/powerpoint/2010/main" val="830827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095500" y="5292725"/>
            <a:ext cx="6416675" cy="625475"/>
          </a:xfrm>
        </p:spPr>
        <p:txBody>
          <a:bodyPr anchor="b"/>
          <a:lstStyle>
            <a:lvl1pPr algn="l">
              <a:defRPr sz="2000" b="1"/>
            </a:lvl1pPr>
          </a:lstStyle>
          <a:p>
            <a:r>
              <a:rPr lang="de-DE"/>
              <a:t>Titelmasterformat durch Klicken bearbeiten</a:t>
            </a:r>
            <a:endParaRPr lang="de-CH"/>
          </a:p>
        </p:txBody>
      </p:sp>
      <p:sp>
        <p:nvSpPr>
          <p:cNvPr id="3" name="Bildplatzhalter 2"/>
          <p:cNvSpPr>
            <a:spLocks noGrp="1"/>
          </p:cNvSpPr>
          <p:nvPr>
            <p:ph type="pic" idx="1"/>
          </p:nvPr>
        </p:nvSpPr>
        <p:spPr>
          <a:xfrm>
            <a:off x="2095500" y="676275"/>
            <a:ext cx="6416675" cy="4535488"/>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CH" noProof="0" dirty="0"/>
          </a:p>
        </p:txBody>
      </p:sp>
      <p:sp>
        <p:nvSpPr>
          <p:cNvPr id="4" name="Textplatzhalter 3"/>
          <p:cNvSpPr>
            <a:spLocks noGrp="1"/>
          </p:cNvSpPr>
          <p:nvPr>
            <p:ph type="body" sz="half" idx="2"/>
          </p:nvPr>
        </p:nvSpPr>
        <p:spPr>
          <a:xfrm>
            <a:off x="2095500" y="5918200"/>
            <a:ext cx="6416675" cy="88741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Tree>
    <p:extLst>
      <p:ext uri="{BB962C8B-B14F-4D97-AF65-F5344CB8AC3E}">
        <p14:creationId xmlns:p14="http://schemas.microsoft.com/office/powerpoint/2010/main" val="30226860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Vertikaler Textplatzhalter 2"/>
          <p:cNvSpPr>
            <a:spLocks noGrp="1"/>
          </p:cNvSpPr>
          <p:nvPr>
            <p:ph type="body" orient="vert" idx="1"/>
          </p:nvPr>
        </p:nvSpPr>
        <p:spPr>
          <a:xfrm>
            <a:off x="534988" y="1763713"/>
            <a:ext cx="9623425" cy="4991100"/>
          </a:xfrm>
          <a:prstGeom prst="rect">
            <a:avLst/>
          </a:prstGeo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Tree>
    <p:extLst>
      <p:ext uri="{BB962C8B-B14F-4D97-AF65-F5344CB8AC3E}">
        <p14:creationId xmlns:p14="http://schemas.microsoft.com/office/powerpoint/2010/main" val="20378238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7753350" y="1763713"/>
            <a:ext cx="2405063" cy="4991100"/>
          </a:xfrm>
        </p:spPr>
        <p:txBody>
          <a:bodyPr vert="eaVert"/>
          <a:lstStyle/>
          <a:p>
            <a:r>
              <a:rPr lang="de-DE"/>
              <a:t>Titelmasterformat durch Klicken bearbeiten</a:t>
            </a:r>
            <a:endParaRPr lang="de-CH"/>
          </a:p>
        </p:txBody>
      </p:sp>
      <p:sp>
        <p:nvSpPr>
          <p:cNvPr id="3" name="Vertikaler Textplatzhalter 2"/>
          <p:cNvSpPr>
            <a:spLocks noGrp="1"/>
          </p:cNvSpPr>
          <p:nvPr>
            <p:ph type="body" orient="vert" idx="1"/>
          </p:nvPr>
        </p:nvSpPr>
        <p:spPr>
          <a:xfrm>
            <a:off x="534988" y="1763713"/>
            <a:ext cx="7065962" cy="4991100"/>
          </a:xfrm>
          <a:prstGeom prst="rect">
            <a:avLst/>
          </a:prstGeo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Tree>
    <p:extLst>
      <p:ext uri="{BB962C8B-B14F-4D97-AF65-F5344CB8AC3E}">
        <p14:creationId xmlns:p14="http://schemas.microsoft.com/office/powerpoint/2010/main" val="34931352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801689" y="2349501"/>
            <a:ext cx="9090025" cy="356304"/>
          </a:xfrm>
        </p:spPr>
        <p:txBody>
          <a:bodyPr/>
          <a:lstStyle/>
          <a:p>
            <a:r>
              <a:rPr lang="de-DE"/>
              <a:t>Titelmasterformat durch Klicken bearbeiten</a:t>
            </a:r>
            <a:endParaRPr lang="de-CH"/>
          </a:p>
        </p:txBody>
      </p:sp>
      <p:sp>
        <p:nvSpPr>
          <p:cNvPr id="3" name="Untertitel 2"/>
          <p:cNvSpPr>
            <a:spLocks noGrp="1"/>
          </p:cNvSpPr>
          <p:nvPr>
            <p:ph type="subTitle" idx="1"/>
          </p:nvPr>
        </p:nvSpPr>
        <p:spPr>
          <a:xfrm>
            <a:off x="1603375" y="4284664"/>
            <a:ext cx="7486650" cy="773691"/>
          </a:xfrm>
        </p:spPr>
        <p:txBody>
          <a:bodyPr/>
          <a:lstStyle>
            <a:lvl1pPr marL="0" indent="0" algn="ctr">
              <a:buNone/>
              <a:defRPr/>
            </a:lvl1pPr>
            <a:lvl2pPr marL="441811" indent="0" algn="ctr">
              <a:buNone/>
              <a:defRPr/>
            </a:lvl2pPr>
            <a:lvl3pPr marL="883623" indent="0" algn="ctr">
              <a:buNone/>
              <a:defRPr/>
            </a:lvl3pPr>
            <a:lvl4pPr marL="1325433" indent="0" algn="ctr">
              <a:buNone/>
              <a:defRPr/>
            </a:lvl4pPr>
            <a:lvl5pPr marL="1767245" indent="0" algn="ctr">
              <a:buNone/>
              <a:defRPr/>
            </a:lvl5pPr>
            <a:lvl6pPr marL="2209056" indent="0" algn="ctr">
              <a:buNone/>
              <a:defRPr/>
            </a:lvl6pPr>
            <a:lvl7pPr marL="2650868" indent="0" algn="ctr">
              <a:buNone/>
              <a:defRPr/>
            </a:lvl7pPr>
            <a:lvl8pPr marL="3092679" indent="0" algn="ctr">
              <a:buNone/>
              <a:defRPr/>
            </a:lvl8pPr>
            <a:lvl9pPr marL="3534489" indent="0" algn="ctr">
              <a:buNone/>
              <a:defRPr/>
            </a:lvl9pPr>
          </a:lstStyle>
          <a:p>
            <a:r>
              <a:rPr lang="de-DE"/>
              <a:t>Formatvorlage des Untertitelmasters durch Klicken bearbeiten</a:t>
            </a:r>
            <a:endParaRPr lang="de-CH"/>
          </a:p>
        </p:txBody>
      </p:sp>
    </p:spTree>
    <p:extLst>
      <p:ext uri="{BB962C8B-B14F-4D97-AF65-F5344CB8AC3E}">
        <p14:creationId xmlns:p14="http://schemas.microsoft.com/office/powerpoint/2010/main" val="1593461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Tree>
    <p:extLst>
      <p:ext uri="{BB962C8B-B14F-4D97-AF65-F5344CB8AC3E}">
        <p14:creationId xmlns:p14="http://schemas.microsoft.com/office/powerpoint/2010/main" val="37914796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44551" y="4859339"/>
            <a:ext cx="9090025" cy="1187683"/>
          </a:xfrm>
        </p:spPr>
        <p:txBody>
          <a:bodyPr/>
          <a:lstStyle>
            <a:lvl1pPr algn="l">
              <a:defRPr sz="3859" b="1" cap="all"/>
            </a:lvl1pPr>
          </a:lstStyle>
          <a:p>
            <a:r>
              <a:rPr lang="de-DE"/>
              <a:t>Titelmasterformat durch Klicken bearbeiten</a:t>
            </a:r>
            <a:endParaRPr lang="de-CH"/>
          </a:p>
        </p:txBody>
      </p:sp>
      <p:sp>
        <p:nvSpPr>
          <p:cNvPr id="3" name="Textplatzhalter 2"/>
          <p:cNvSpPr>
            <a:spLocks noGrp="1"/>
          </p:cNvSpPr>
          <p:nvPr>
            <p:ph type="body" idx="1"/>
          </p:nvPr>
        </p:nvSpPr>
        <p:spPr>
          <a:xfrm>
            <a:off x="844551" y="4492854"/>
            <a:ext cx="9090025" cy="366485"/>
          </a:xfrm>
        </p:spPr>
        <p:txBody>
          <a:bodyPr anchor="b"/>
          <a:lstStyle>
            <a:lvl1pPr marL="0" indent="0">
              <a:buNone/>
              <a:defRPr sz="1985"/>
            </a:lvl1pPr>
            <a:lvl2pPr marL="441811" indent="0">
              <a:buNone/>
              <a:defRPr sz="1764"/>
            </a:lvl2pPr>
            <a:lvl3pPr marL="883623" indent="0">
              <a:buNone/>
              <a:defRPr sz="1544"/>
            </a:lvl3pPr>
            <a:lvl4pPr marL="1325433" indent="0">
              <a:buNone/>
              <a:defRPr sz="1323"/>
            </a:lvl4pPr>
            <a:lvl5pPr marL="1767245" indent="0">
              <a:buNone/>
              <a:defRPr sz="1323"/>
            </a:lvl5pPr>
            <a:lvl6pPr marL="2209056" indent="0">
              <a:buNone/>
              <a:defRPr sz="1323"/>
            </a:lvl6pPr>
            <a:lvl7pPr marL="2650868" indent="0">
              <a:buNone/>
              <a:defRPr sz="1323"/>
            </a:lvl7pPr>
            <a:lvl8pPr marL="3092679" indent="0">
              <a:buNone/>
              <a:defRPr sz="1323"/>
            </a:lvl8pPr>
            <a:lvl9pPr marL="3534489" indent="0">
              <a:buNone/>
              <a:defRPr sz="1323"/>
            </a:lvl9pPr>
          </a:lstStyle>
          <a:p>
            <a:pPr lvl="0"/>
            <a:r>
              <a:rPr lang="de-DE"/>
              <a:t>Textmasterformat bearbeiten</a:t>
            </a:r>
          </a:p>
        </p:txBody>
      </p:sp>
    </p:spTree>
    <p:extLst>
      <p:ext uri="{BB962C8B-B14F-4D97-AF65-F5344CB8AC3E}">
        <p14:creationId xmlns:p14="http://schemas.microsoft.com/office/powerpoint/2010/main" val="19343029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sz="half" idx="1"/>
          </p:nvPr>
        </p:nvSpPr>
        <p:spPr>
          <a:xfrm>
            <a:off x="835026" y="2289175"/>
            <a:ext cx="4479925" cy="2885221"/>
          </a:xfrm>
        </p:spPr>
        <p:txBody>
          <a:bodyPr/>
          <a:lstStyle>
            <a:lvl1pPr>
              <a:defRPr sz="2756"/>
            </a:lvl1pPr>
            <a:lvl2pPr>
              <a:defRPr sz="2315"/>
            </a:lvl2pPr>
            <a:lvl3pPr>
              <a:defRPr sz="1985"/>
            </a:lvl3pPr>
            <a:lvl4pPr>
              <a:defRPr sz="1764"/>
            </a:lvl4pPr>
            <a:lvl5pPr>
              <a:defRPr sz="1764"/>
            </a:lvl5pPr>
            <a:lvl6pPr>
              <a:defRPr sz="1764"/>
            </a:lvl6pPr>
            <a:lvl7pPr>
              <a:defRPr sz="1764"/>
            </a:lvl7pPr>
            <a:lvl8pPr>
              <a:defRPr sz="1764"/>
            </a:lvl8pPr>
            <a:lvl9pPr>
              <a:defRPr sz="1764"/>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Inhaltsplatzhalter 3"/>
          <p:cNvSpPr>
            <a:spLocks noGrp="1"/>
          </p:cNvSpPr>
          <p:nvPr>
            <p:ph sz="half" idx="2"/>
          </p:nvPr>
        </p:nvSpPr>
        <p:spPr>
          <a:xfrm>
            <a:off x="5467351" y="2289175"/>
            <a:ext cx="4479925" cy="2885221"/>
          </a:xfrm>
        </p:spPr>
        <p:txBody>
          <a:bodyPr/>
          <a:lstStyle>
            <a:lvl1pPr>
              <a:defRPr sz="2756"/>
            </a:lvl1pPr>
            <a:lvl2pPr>
              <a:defRPr sz="2315"/>
            </a:lvl2pPr>
            <a:lvl3pPr>
              <a:defRPr sz="1985"/>
            </a:lvl3pPr>
            <a:lvl4pPr>
              <a:defRPr sz="1764"/>
            </a:lvl4pPr>
            <a:lvl5pPr>
              <a:defRPr sz="1764"/>
            </a:lvl5pPr>
            <a:lvl6pPr>
              <a:defRPr sz="1764"/>
            </a:lvl6pPr>
            <a:lvl7pPr>
              <a:defRPr sz="1764"/>
            </a:lvl7pPr>
            <a:lvl8pPr>
              <a:defRPr sz="1764"/>
            </a:lvl8pPr>
            <a:lvl9pPr>
              <a:defRPr sz="1764"/>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Tree>
    <p:extLst>
      <p:ext uri="{BB962C8B-B14F-4D97-AF65-F5344CB8AC3E}">
        <p14:creationId xmlns:p14="http://schemas.microsoft.com/office/powerpoint/2010/main" val="33088464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534989" y="303214"/>
            <a:ext cx="9623425" cy="356304"/>
          </a:xfrm>
        </p:spPr>
        <p:txBody>
          <a:bodyPr/>
          <a:lstStyle>
            <a:lvl1pPr>
              <a:defRPr/>
            </a:lvl1pPr>
          </a:lstStyle>
          <a:p>
            <a:r>
              <a:rPr lang="de-DE"/>
              <a:t>Titelmasterformat durch Klicken bearbeiten</a:t>
            </a:r>
            <a:endParaRPr lang="de-CH"/>
          </a:p>
        </p:txBody>
      </p:sp>
      <p:sp>
        <p:nvSpPr>
          <p:cNvPr id="3" name="Textplatzhalter 2"/>
          <p:cNvSpPr>
            <a:spLocks noGrp="1"/>
          </p:cNvSpPr>
          <p:nvPr>
            <p:ph type="body" idx="1"/>
          </p:nvPr>
        </p:nvSpPr>
        <p:spPr>
          <a:xfrm>
            <a:off x="534989" y="1969560"/>
            <a:ext cx="4724400" cy="427565"/>
          </a:xfrm>
        </p:spPr>
        <p:txBody>
          <a:bodyPr anchor="b"/>
          <a:lstStyle>
            <a:lvl1pPr marL="0" indent="0">
              <a:buNone/>
              <a:defRPr sz="2315" b="1"/>
            </a:lvl1pPr>
            <a:lvl2pPr marL="441811" indent="0">
              <a:buNone/>
              <a:defRPr sz="1985" b="1"/>
            </a:lvl2pPr>
            <a:lvl3pPr marL="883623" indent="0">
              <a:buNone/>
              <a:defRPr sz="1764" b="1"/>
            </a:lvl3pPr>
            <a:lvl4pPr marL="1325433" indent="0">
              <a:buNone/>
              <a:defRPr sz="1544" b="1"/>
            </a:lvl4pPr>
            <a:lvl5pPr marL="1767245" indent="0">
              <a:buNone/>
              <a:defRPr sz="1544" b="1"/>
            </a:lvl5pPr>
            <a:lvl6pPr marL="2209056" indent="0">
              <a:buNone/>
              <a:defRPr sz="1544" b="1"/>
            </a:lvl6pPr>
            <a:lvl7pPr marL="2650868" indent="0">
              <a:buNone/>
              <a:defRPr sz="1544" b="1"/>
            </a:lvl7pPr>
            <a:lvl8pPr marL="3092679" indent="0">
              <a:buNone/>
              <a:defRPr sz="1544" b="1"/>
            </a:lvl8pPr>
            <a:lvl9pPr marL="3534489" indent="0">
              <a:buNone/>
              <a:defRPr sz="1544" b="1"/>
            </a:lvl9pPr>
          </a:lstStyle>
          <a:p>
            <a:pPr lvl="0"/>
            <a:r>
              <a:rPr lang="de-DE"/>
              <a:t>Textmasterformat bearbeiten</a:t>
            </a:r>
          </a:p>
        </p:txBody>
      </p:sp>
      <p:sp>
        <p:nvSpPr>
          <p:cNvPr id="4" name="Inhaltsplatzhalter 3"/>
          <p:cNvSpPr>
            <a:spLocks noGrp="1"/>
          </p:cNvSpPr>
          <p:nvPr>
            <p:ph sz="half" idx="2"/>
          </p:nvPr>
        </p:nvSpPr>
        <p:spPr>
          <a:xfrm>
            <a:off x="534989" y="2397126"/>
            <a:ext cx="4724400" cy="2058085"/>
          </a:xfrm>
        </p:spPr>
        <p:txBody>
          <a:bodyPr/>
          <a:lstStyle>
            <a:lvl1pPr>
              <a:defRPr sz="2315"/>
            </a:lvl1pPr>
            <a:lvl2pPr>
              <a:defRPr sz="1985"/>
            </a:lvl2pPr>
            <a:lvl3pPr>
              <a:defRPr sz="1764"/>
            </a:lvl3pPr>
            <a:lvl4pPr>
              <a:defRPr sz="1544"/>
            </a:lvl4pPr>
            <a:lvl5pPr>
              <a:defRPr sz="1544"/>
            </a:lvl5pPr>
            <a:lvl6pPr>
              <a:defRPr sz="1544"/>
            </a:lvl6pPr>
            <a:lvl7pPr>
              <a:defRPr sz="1544"/>
            </a:lvl7pPr>
            <a:lvl8pPr>
              <a:defRPr sz="1544"/>
            </a:lvl8pPr>
            <a:lvl9pPr>
              <a:defRPr sz="1544"/>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Textplatzhalter 4"/>
          <p:cNvSpPr>
            <a:spLocks noGrp="1"/>
          </p:cNvSpPr>
          <p:nvPr>
            <p:ph type="body" sz="quarter" idx="3"/>
          </p:nvPr>
        </p:nvSpPr>
        <p:spPr>
          <a:xfrm>
            <a:off x="5432426" y="1969560"/>
            <a:ext cx="4725988" cy="427565"/>
          </a:xfrm>
        </p:spPr>
        <p:txBody>
          <a:bodyPr anchor="b"/>
          <a:lstStyle>
            <a:lvl1pPr marL="0" indent="0">
              <a:buNone/>
              <a:defRPr sz="2315" b="1"/>
            </a:lvl1pPr>
            <a:lvl2pPr marL="441811" indent="0">
              <a:buNone/>
              <a:defRPr sz="1985" b="1"/>
            </a:lvl2pPr>
            <a:lvl3pPr marL="883623" indent="0">
              <a:buNone/>
              <a:defRPr sz="1764" b="1"/>
            </a:lvl3pPr>
            <a:lvl4pPr marL="1325433" indent="0">
              <a:buNone/>
              <a:defRPr sz="1544" b="1"/>
            </a:lvl4pPr>
            <a:lvl5pPr marL="1767245" indent="0">
              <a:buNone/>
              <a:defRPr sz="1544" b="1"/>
            </a:lvl5pPr>
            <a:lvl6pPr marL="2209056" indent="0">
              <a:buNone/>
              <a:defRPr sz="1544" b="1"/>
            </a:lvl6pPr>
            <a:lvl7pPr marL="2650868" indent="0">
              <a:buNone/>
              <a:defRPr sz="1544" b="1"/>
            </a:lvl7pPr>
            <a:lvl8pPr marL="3092679" indent="0">
              <a:buNone/>
              <a:defRPr sz="1544" b="1"/>
            </a:lvl8pPr>
            <a:lvl9pPr marL="3534489" indent="0">
              <a:buNone/>
              <a:defRPr sz="1544" b="1"/>
            </a:lvl9pPr>
          </a:lstStyle>
          <a:p>
            <a:pPr lvl="0"/>
            <a:r>
              <a:rPr lang="de-DE"/>
              <a:t>Textmasterformat bearbeiten</a:t>
            </a:r>
          </a:p>
        </p:txBody>
      </p:sp>
      <p:sp>
        <p:nvSpPr>
          <p:cNvPr id="6" name="Inhaltsplatzhalter 5"/>
          <p:cNvSpPr>
            <a:spLocks noGrp="1"/>
          </p:cNvSpPr>
          <p:nvPr>
            <p:ph sz="quarter" idx="4"/>
          </p:nvPr>
        </p:nvSpPr>
        <p:spPr>
          <a:xfrm>
            <a:off x="5432426" y="2397126"/>
            <a:ext cx="4725988" cy="2058085"/>
          </a:xfrm>
        </p:spPr>
        <p:txBody>
          <a:bodyPr/>
          <a:lstStyle>
            <a:lvl1pPr>
              <a:defRPr sz="2315"/>
            </a:lvl1pPr>
            <a:lvl2pPr>
              <a:defRPr sz="1985"/>
            </a:lvl2pPr>
            <a:lvl3pPr>
              <a:defRPr sz="1764"/>
            </a:lvl3pPr>
            <a:lvl4pPr>
              <a:defRPr sz="1544"/>
            </a:lvl4pPr>
            <a:lvl5pPr>
              <a:defRPr sz="1544"/>
            </a:lvl5pPr>
            <a:lvl6pPr>
              <a:defRPr sz="1544"/>
            </a:lvl6pPr>
            <a:lvl7pPr>
              <a:defRPr sz="1544"/>
            </a:lvl7pPr>
            <a:lvl8pPr>
              <a:defRPr sz="1544"/>
            </a:lvl8pPr>
            <a:lvl9pPr>
              <a:defRPr sz="1544"/>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Tree>
    <p:extLst>
      <p:ext uri="{BB962C8B-B14F-4D97-AF65-F5344CB8AC3E}">
        <p14:creationId xmlns:p14="http://schemas.microsoft.com/office/powerpoint/2010/main" val="31656735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Tree>
    <p:extLst>
      <p:ext uri="{BB962C8B-B14F-4D97-AF65-F5344CB8AC3E}">
        <p14:creationId xmlns:p14="http://schemas.microsoft.com/office/powerpoint/2010/main" val="44233907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5910181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44550" y="4859338"/>
            <a:ext cx="9090025" cy="1501775"/>
          </a:xfrm>
        </p:spPr>
        <p:txBody>
          <a:bodyPr/>
          <a:lstStyle>
            <a:lvl1pPr algn="l">
              <a:defRPr sz="4000" b="1" cap="all"/>
            </a:lvl1pPr>
          </a:lstStyle>
          <a:p>
            <a:r>
              <a:rPr lang="de-DE"/>
              <a:t>Titelmasterformat durch Klicken bearbeiten</a:t>
            </a:r>
            <a:endParaRPr lang="de-CH"/>
          </a:p>
        </p:txBody>
      </p:sp>
      <p:sp>
        <p:nvSpPr>
          <p:cNvPr id="3" name="Textplatzhalter 2"/>
          <p:cNvSpPr>
            <a:spLocks noGrp="1"/>
          </p:cNvSpPr>
          <p:nvPr>
            <p:ph type="body" idx="1"/>
          </p:nvPr>
        </p:nvSpPr>
        <p:spPr>
          <a:xfrm>
            <a:off x="844550" y="3205163"/>
            <a:ext cx="9090025"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 bearbeiten</a:t>
            </a:r>
          </a:p>
        </p:txBody>
      </p:sp>
    </p:spTree>
    <p:extLst>
      <p:ext uri="{BB962C8B-B14F-4D97-AF65-F5344CB8AC3E}">
        <p14:creationId xmlns:p14="http://schemas.microsoft.com/office/powerpoint/2010/main" val="55590463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534988" y="971930"/>
            <a:ext cx="3517901" cy="610808"/>
          </a:xfrm>
        </p:spPr>
        <p:txBody>
          <a:bodyPr anchor="b"/>
          <a:lstStyle>
            <a:lvl1pPr algn="l">
              <a:defRPr sz="1985" b="1"/>
            </a:lvl1pPr>
          </a:lstStyle>
          <a:p>
            <a:r>
              <a:rPr lang="de-DE"/>
              <a:t>Titelmasterformat durch Klicken bearbeiten</a:t>
            </a:r>
            <a:endParaRPr lang="de-CH"/>
          </a:p>
        </p:txBody>
      </p:sp>
      <p:sp>
        <p:nvSpPr>
          <p:cNvPr id="3" name="Inhaltsplatzhalter 2"/>
          <p:cNvSpPr>
            <a:spLocks noGrp="1"/>
          </p:cNvSpPr>
          <p:nvPr>
            <p:ph idx="1"/>
          </p:nvPr>
        </p:nvSpPr>
        <p:spPr>
          <a:xfrm>
            <a:off x="4181476" y="301625"/>
            <a:ext cx="5976938" cy="2726581"/>
          </a:xfrm>
        </p:spPr>
        <p:txBody>
          <a:bodyPr/>
          <a:lstStyle>
            <a:lvl1pPr>
              <a:defRPr sz="3087"/>
            </a:lvl1pPr>
            <a:lvl2pPr>
              <a:defRPr sz="2756"/>
            </a:lvl2pPr>
            <a:lvl3pPr>
              <a:defRPr sz="2315"/>
            </a:lvl3pPr>
            <a:lvl4pPr>
              <a:defRPr sz="1985"/>
            </a:lvl4pPr>
            <a:lvl5pPr>
              <a:defRPr sz="1985"/>
            </a:lvl5pPr>
            <a:lvl6pPr>
              <a:defRPr sz="1985"/>
            </a:lvl6pPr>
            <a:lvl7pPr>
              <a:defRPr sz="1985"/>
            </a:lvl7pPr>
            <a:lvl8pPr>
              <a:defRPr sz="1985"/>
            </a:lvl8pPr>
            <a:lvl9pPr>
              <a:defRPr sz="1985"/>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Textplatzhalter 3"/>
          <p:cNvSpPr>
            <a:spLocks noGrp="1"/>
          </p:cNvSpPr>
          <p:nvPr>
            <p:ph type="body" sz="half" idx="2"/>
          </p:nvPr>
        </p:nvSpPr>
        <p:spPr>
          <a:xfrm>
            <a:off x="534988" y="1582739"/>
            <a:ext cx="3517901" cy="244323"/>
          </a:xfrm>
        </p:spPr>
        <p:txBody>
          <a:bodyPr/>
          <a:lstStyle>
            <a:lvl1pPr marL="0" indent="0">
              <a:buNone/>
              <a:defRPr sz="1323"/>
            </a:lvl1pPr>
            <a:lvl2pPr marL="441811" indent="0">
              <a:buNone/>
              <a:defRPr sz="1213"/>
            </a:lvl2pPr>
            <a:lvl3pPr marL="883623" indent="0">
              <a:buNone/>
              <a:defRPr sz="992"/>
            </a:lvl3pPr>
            <a:lvl4pPr marL="1325433" indent="0">
              <a:buNone/>
              <a:defRPr sz="882"/>
            </a:lvl4pPr>
            <a:lvl5pPr marL="1767245" indent="0">
              <a:buNone/>
              <a:defRPr sz="882"/>
            </a:lvl5pPr>
            <a:lvl6pPr marL="2209056" indent="0">
              <a:buNone/>
              <a:defRPr sz="882"/>
            </a:lvl6pPr>
            <a:lvl7pPr marL="2650868" indent="0">
              <a:buNone/>
              <a:defRPr sz="882"/>
            </a:lvl7pPr>
            <a:lvl8pPr marL="3092679" indent="0">
              <a:buNone/>
              <a:defRPr sz="882"/>
            </a:lvl8pPr>
            <a:lvl9pPr marL="3534489" indent="0">
              <a:buNone/>
              <a:defRPr sz="882"/>
            </a:lvl9pPr>
          </a:lstStyle>
          <a:p>
            <a:pPr lvl="0"/>
            <a:r>
              <a:rPr lang="de-DE"/>
              <a:t>Textmasterformat bearbeiten</a:t>
            </a:r>
          </a:p>
        </p:txBody>
      </p:sp>
    </p:spTree>
    <p:extLst>
      <p:ext uri="{BB962C8B-B14F-4D97-AF65-F5344CB8AC3E}">
        <p14:creationId xmlns:p14="http://schemas.microsoft.com/office/powerpoint/2010/main" val="257730038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095501" y="5612796"/>
            <a:ext cx="6416675" cy="305404"/>
          </a:xfrm>
        </p:spPr>
        <p:txBody>
          <a:bodyPr anchor="b"/>
          <a:lstStyle>
            <a:lvl1pPr algn="l">
              <a:defRPr sz="1985" b="1"/>
            </a:lvl1pPr>
          </a:lstStyle>
          <a:p>
            <a:r>
              <a:rPr lang="de-DE"/>
              <a:t>Titelmasterformat durch Klicken bearbeiten</a:t>
            </a:r>
            <a:endParaRPr lang="de-CH"/>
          </a:p>
        </p:txBody>
      </p:sp>
      <p:sp>
        <p:nvSpPr>
          <p:cNvPr id="3" name="Bildplatzhalter 2"/>
          <p:cNvSpPr>
            <a:spLocks noGrp="1"/>
          </p:cNvSpPr>
          <p:nvPr>
            <p:ph type="pic" idx="1"/>
          </p:nvPr>
        </p:nvSpPr>
        <p:spPr>
          <a:xfrm>
            <a:off x="2095501" y="676276"/>
            <a:ext cx="6416675" cy="570088"/>
          </a:xfrm>
        </p:spPr>
        <p:txBody>
          <a:bodyPr/>
          <a:lstStyle>
            <a:lvl1pPr marL="0" indent="0">
              <a:buNone/>
              <a:defRPr sz="3087"/>
            </a:lvl1pPr>
            <a:lvl2pPr marL="441811" indent="0">
              <a:buNone/>
              <a:defRPr sz="2756"/>
            </a:lvl2pPr>
            <a:lvl3pPr marL="883623" indent="0">
              <a:buNone/>
              <a:defRPr sz="2315"/>
            </a:lvl3pPr>
            <a:lvl4pPr marL="1325433" indent="0">
              <a:buNone/>
              <a:defRPr sz="1985"/>
            </a:lvl4pPr>
            <a:lvl5pPr marL="1767245" indent="0">
              <a:buNone/>
              <a:defRPr sz="1985"/>
            </a:lvl5pPr>
            <a:lvl6pPr marL="2209056" indent="0">
              <a:buNone/>
              <a:defRPr sz="1985"/>
            </a:lvl6pPr>
            <a:lvl7pPr marL="2650868" indent="0">
              <a:buNone/>
              <a:defRPr sz="1985"/>
            </a:lvl7pPr>
            <a:lvl8pPr marL="3092679" indent="0">
              <a:buNone/>
              <a:defRPr sz="1985"/>
            </a:lvl8pPr>
            <a:lvl9pPr marL="3534489" indent="0">
              <a:buNone/>
              <a:defRPr sz="1985"/>
            </a:lvl9pPr>
          </a:lstStyle>
          <a:p>
            <a:pPr lvl="0"/>
            <a:endParaRPr lang="de-CH" noProof="0" dirty="0"/>
          </a:p>
        </p:txBody>
      </p:sp>
      <p:sp>
        <p:nvSpPr>
          <p:cNvPr id="4" name="Textplatzhalter 3"/>
          <p:cNvSpPr>
            <a:spLocks noGrp="1"/>
          </p:cNvSpPr>
          <p:nvPr>
            <p:ph type="body" sz="half" idx="2"/>
          </p:nvPr>
        </p:nvSpPr>
        <p:spPr>
          <a:xfrm>
            <a:off x="2095501" y="5918202"/>
            <a:ext cx="6416675" cy="244323"/>
          </a:xfrm>
        </p:spPr>
        <p:txBody>
          <a:bodyPr/>
          <a:lstStyle>
            <a:lvl1pPr marL="0" indent="0">
              <a:buNone/>
              <a:defRPr sz="1323"/>
            </a:lvl1pPr>
            <a:lvl2pPr marL="441811" indent="0">
              <a:buNone/>
              <a:defRPr sz="1213"/>
            </a:lvl2pPr>
            <a:lvl3pPr marL="883623" indent="0">
              <a:buNone/>
              <a:defRPr sz="992"/>
            </a:lvl3pPr>
            <a:lvl4pPr marL="1325433" indent="0">
              <a:buNone/>
              <a:defRPr sz="882"/>
            </a:lvl4pPr>
            <a:lvl5pPr marL="1767245" indent="0">
              <a:buNone/>
              <a:defRPr sz="882"/>
            </a:lvl5pPr>
            <a:lvl6pPr marL="2209056" indent="0">
              <a:buNone/>
              <a:defRPr sz="882"/>
            </a:lvl6pPr>
            <a:lvl7pPr marL="2650868" indent="0">
              <a:buNone/>
              <a:defRPr sz="882"/>
            </a:lvl7pPr>
            <a:lvl8pPr marL="3092679" indent="0">
              <a:buNone/>
              <a:defRPr sz="882"/>
            </a:lvl8pPr>
            <a:lvl9pPr marL="3534489" indent="0">
              <a:buNone/>
              <a:defRPr sz="882"/>
            </a:lvl9pPr>
          </a:lstStyle>
          <a:p>
            <a:pPr lvl="0"/>
            <a:r>
              <a:rPr lang="de-DE"/>
              <a:t>Textmasterformat bearbeiten</a:t>
            </a:r>
          </a:p>
        </p:txBody>
      </p:sp>
    </p:spTree>
    <p:extLst>
      <p:ext uri="{BB962C8B-B14F-4D97-AF65-F5344CB8AC3E}">
        <p14:creationId xmlns:p14="http://schemas.microsoft.com/office/powerpoint/2010/main" val="133114944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Vertikaler Textplatzhalter 2"/>
          <p:cNvSpPr>
            <a:spLocks noGrp="1"/>
          </p:cNvSpPr>
          <p:nvPr>
            <p:ph type="body" orient="vert" idx="1"/>
          </p:nvPr>
        </p:nvSpPr>
        <p:spPr>
          <a:xfrm>
            <a:off x="7174466" y="2289175"/>
            <a:ext cx="2772810" cy="2478088"/>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Tree>
    <p:extLst>
      <p:ext uri="{BB962C8B-B14F-4D97-AF65-F5344CB8AC3E}">
        <p14:creationId xmlns:p14="http://schemas.microsoft.com/office/powerpoint/2010/main" val="205278234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9234773" y="654051"/>
            <a:ext cx="712503" cy="4113214"/>
          </a:xfrm>
        </p:spPr>
        <p:txBody>
          <a:bodyPr vert="eaVert"/>
          <a:lstStyle/>
          <a:p>
            <a:r>
              <a:rPr lang="de-DE"/>
              <a:t>Titelmasterformat durch Klicken bearbeiten</a:t>
            </a:r>
            <a:endParaRPr lang="de-CH"/>
          </a:p>
        </p:txBody>
      </p:sp>
      <p:sp>
        <p:nvSpPr>
          <p:cNvPr id="3" name="Vertikaler Textplatzhalter 2"/>
          <p:cNvSpPr>
            <a:spLocks noGrp="1"/>
          </p:cNvSpPr>
          <p:nvPr>
            <p:ph type="body" orient="vert" idx="1"/>
          </p:nvPr>
        </p:nvSpPr>
        <p:spPr>
          <a:xfrm>
            <a:off x="5130904" y="654051"/>
            <a:ext cx="2385910" cy="4113214"/>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Tree>
    <p:extLst>
      <p:ext uri="{BB962C8B-B14F-4D97-AF65-F5344CB8AC3E}">
        <p14:creationId xmlns:p14="http://schemas.microsoft.com/office/powerpoint/2010/main" val="25588906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sz="half" idx="1"/>
          </p:nvPr>
        </p:nvSpPr>
        <p:spPr>
          <a:xfrm>
            <a:off x="835025" y="2289175"/>
            <a:ext cx="4479925" cy="2478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Inhaltsplatzhalter 3"/>
          <p:cNvSpPr>
            <a:spLocks noGrp="1"/>
          </p:cNvSpPr>
          <p:nvPr>
            <p:ph sz="half" idx="2"/>
          </p:nvPr>
        </p:nvSpPr>
        <p:spPr>
          <a:xfrm>
            <a:off x="5467350" y="2289175"/>
            <a:ext cx="4479925" cy="2478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Tree>
    <p:extLst>
      <p:ext uri="{BB962C8B-B14F-4D97-AF65-F5344CB8AC3E}">
        <p14:creationId xmlns:p14="http://schemas.microsoft.com/office/powerpoint/2010/main" val="37285256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534988" y="303213"/>
            <a:ext cx="9623425" cy="1260475"/>
          </a:xfrm>
        </p:spPr>
        <p:txBody>
          <a:bodyPr/>
          <a:lstStyle>
            <a:lvl1pPr>
              <a:defRPr/>
            </a:lvl1pPr>
          </a:lstStyle>
          <a:p>
            <a:r>
              <a:rPr lang="de-DE"/>
              <a:t>Titelmasterformat durch Klicken bearbeiten</a:t>
            </a:r>
            <a:endParaRPr lang="de-CH"/>
          </a:p>
        </p:txBody>
      </p:sp>
      <p:sp>
        <p:nvSpPr>
          <p:cNvPr id="3" name="Textplatzhalter 2"/>
          <p:cNvSpPr>
            <a:spLocks noGrp="1"/>
          </p:cNvSpPr>
          <p:nvPr>
            <p:ph type="body" idx="1"/>
          </p:nvPr>
        </p:nvSpPr>
        <p:spPr>
          <a:xfrm>
            <a:off x="534988" y="1692275"/>
            <a:ext cx="4724400"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534988" y="2397125"/>
            <a:ext cx="4724400" cy="43576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Textplatzhalter 4"/>
          <p:cNvSpPr>
            <a:spLocks noGrp="1"/>
          </p:cNvSpPr>
          <p:nvPr>
            <p:ph type="body" sz="quarter" idx="3"/>
          </p:nvPr>
        </p:nvSpPr>
        <p:spPr>
          <a:xfrm>
            <a:off x="5432425" y="1692275"/>
            <a:ext cx="472598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5432425" y="2397125"/>
            <a:ext cx="4725988" cy="43576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Tree>
    <p:extLst>
      <p:ext uri="{BB962C8B-B14F-4D97-AF65-F5344CB8AC3E}">
        <p14:creationId xmlns:p14="http://schemas.microsoft.com/office/powerpoint/2010/main" val="36023703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Tree>
    <p:extLst>
      <p:ext uri="{BB962C8B-B14F-4D97-AF65-F5344CB8AC3E}">
        <p14:creationId xmlns:p14="http://schemas.microsoft.com/office/powerpoint/2010/main" val="28413732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7474240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534988" y="301625"/>
            <a:ext cx="3517900" cy="1281113"/>
          </a:xfrm>
        </p:spPr>
        <p:txBody>
          <a:bodyPr anchor="b"/>
          <a:lstStyle>
            <a:lvl1pPr algn="l">
              <a:defRPr sz="2000" b="1"/>
            </a:lvl1pPr>
          </a:lstStyle>
          <a:p>
            <a:r>
              <a:rPr lang="de-DE"/>
              <a:t>Titelmasterformat durch Klicken bearbeiten</a:t>
            </a:r>
            <a:endParaRPr lang="de-CH"/>
          </a:p>
        </p:txBody>
      </p:sp>
      <p:sp>
        <p:nvSpPr>
          <p:cNvPr id="3" name="Inhaltsplatzhalter 2"/>
          <p:cNvSpPr>
            <a:spLocks noGrp="1"/>
          </p:cNvSpPr>
          <p:nvPr>
            <p:ph idx="1"/>
          </p:nvPr>
        </p:nvSpPr>
        <p:spPr>
          <a:xfrm>
            <a:off x="4181475" y="301625"/>
            <a:ext cx="5976938" cy="64531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Textplatzhalter 3"/>
          <p:cNvSpPr>
            <a:spLocks noGrp="1"/>
          </p:cNvSpPr>
          <p:nvPr>
            <p:ph type="body" sz="half" idx="2"/>
          </p:nvPr>
        </p:nvSpPr>
        <p:spPr>
          <a:xfrm>
            <a:off x="534988" y="1582738"/>
            <a:ext cx="3517900"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Tree>
    <p:extLst>
      <p:ext uri="{BB962C8B-B14F-4D97-AF65-F5344CB8AC3E}">
        <p14:creationId xmlns:p14="http://schemas.microsoft.com/office/powerpoint/2010/main" val="24764833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095500" y="5292725"/>
            <a:ext cx="6416675" cy="625475"/>
          </a:xfrm>
        </p:spPr>
        <p:txBody>
          <a:bodyPr anchor="b"/>
          <a:lstStyle>
            <a:lvl1pPr algn="l">
              <a:defRPr sz="2000" b="1"/>
            </a:lvl1pPr>
          </a:lstStyle>
          <a:p>
            <a:r>
              <a:rPr lang="de-DE"/>
              <a:t>Titelmasterformat durch Klicken bearbeiten</a:t>
            </a:r>
            <a:endParaRPr lang="de-CH"/>
          </a:p>
        </p:txBody>
      </p:sp>
      <p:sp>
        <p:nvSpPr>
          <p:cNvPr id="3" name="Bildplatzhalter 2"/>
          <p:cNvSpPr>
            <a:spLocks noGrp="1"/>
          </p:cNvSpPr>
          <p:nvPr>
            <p:ph type="pic" idx="1"/>
          </p:nvPr>
        </p:nvSpPr>
        <p:spPr>
          <a:xfrm>
            <a:off x="2095500" y="676275"/>
            <a:ext cx="6416675" cy="453548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CH" noProof="0" dirty="0"/>
          </a:p>
        </p:txBody>
      </p:sp>
      <p:sp>
        <p:nvSpPr>
          <p:cNvPr id="4" name="Textplatzhalter 3"/>
          <p:cNvSpPr>
            <a:spLocks noGrp="1"/>
          </p:cNvSpPr>
          <p:nvPr>
            <p:ph type="body" sz="half" idx="2"/>
          </p:nvPr>
        </p:nvSpPr>
        <p:spPr>
          <a:xfrm>
            <a:off x="2095500" y="5918200"/>
            <a:ext cx="6416675" cy="88741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Tree>
    <p:extLst>
      <p:ext uri="{BB962C8B-B14F-4D97-AF65-F5344CB8AC3E}">
        <p14:creationId xmlns:p14="http://schemas.microsoft.com/office/powerpoint/2010/main" val="4043978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image" Target="../media/image1.png"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 /><Relationship Id="rId13" Type="http://schemas.openxmlformats.org/officeDocument/2006/relationships/image" Target="../media/image1.png" /><Relationship Id="rId3" Type="http://schemas.openxmlformats.org/officeDocument/2006/relationships/slideLayout" Target="../slideLayouts/slideLayout14.xml" /><Relationship Id="rId7" Type="http://schemas.openxmlformats.org/officeDocument/2006/relationships/slideLayout" Target="../slideLayouts/slideLayout18.xml" /><Relationship Id="rId12" Type="http://schemas.openxmlformats.org/officeDocument/2006/relationships/theme" Target="../theme/theme2.xml" /><Relationship Id="rId2" Type="http://schemas.openxmlformats.org/officeDocument/2006/relationships/slideLayout" Target="../slideLayouts/slideLayout13.xml" /><Relationship Id="rId1" Type="http://schemas.openxmlformats.org/officeDocument/2006/relationships/slideLayout" Target="../slideLayouts/slideLayout12.xml" /><Relationship Id="rId6" Type="http://schemas.openxmlformats.org/officeDocument/2006/relationships/slideLayout" Target="../slideLayouts/slideLayout17.xml" /><Relationship Id="rId11" Type="http://schemas.openxmlformats.org/officeDocument/2006/relationships/slideLayout" Target="../slideLayouts/slideLayout22.xml" /><Relationship Id="rId5" Type="http://schemas.openxmlformats.org/officeDocument/2006/relationships/slideLayout" Target="../slideLayouts/slideLayout16.xml" /><Relationship Id="rId10" Type="http://schemas.openxmlformats.org/officeDocument/2006/relationships/slideLayout" Target="../slideLayouts/slideLayout21.xml" /><Relationship Id="rId4" Type="http://schemas.openxmlformats.org/officeDocument/2006/relationships/slideLayout" Target="../slideLayouts/slideLayout15.xml" /><Relationship Id="rId9" Type="http://schemas.openxmlformats.org/officeDocument/2006/relationships/slideLayout" Target="../slideLayouts/slideLayout20.xml" /><Relationship Id="rId14" Type="http://schemas.openxmlformats.org/officeDocument/2006/relationships/image" Target="../media/image2.png" /></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 /><Relationship Id="rId13" Type="http://schemas.openxmlformats.org/officeDocument/2006/relationships/image" Target="../media/image3.png" /><Relationship Id="rId3" Type="http://schemas.openxmlformats.org/officeDocument/2006/relationships/slideLayout" Target="../slideLayouts/slideLayout25.xml" /><Relationship Id="rId7" Type="http://schemas.openxmlformats.org/officeDocument/2006/relationships/slideLayout" Target="../slideLayouts/slideLayout29.xml" /><Relationship Id="rId12" Type="http://schemas.openxmlformats.org/officeDocument/2006/relationships/theme" Target="../theme/theme3.xml" /><Relationship Id="rId2" Type="http://schemas.openxmlformats.org/officeDocument/2006/relationships/slideLayout" Target="../slideLayouts/slideLayout24.xml" /><Relationship Id="rId1" Type="http://schemas.openxmlformats.org/officeDocument/2006/relationships/slideLayout" Target="../slideLayouts/slideLayout23.xml" /><Relationship Id="rId6" Type="http://schemas.openxmlformats.org/officeDocument/2006/relationships/slideLayout" Target="../slideLayouts/slideLayout28.xml" /><Relationship Id="rId11" Type="http://schemas.openxmlformats.org/officeDocument/2006/relationships/slideLayout" Target="../slideLayouts/slideLayout33.xml" /><Relationship Id="rId5" Type="http://schemas.openxmlformats.org/officeDocument/2006/relationships/slideLayout" Target="../slideLayouts/slideLayout27.xml" /><Relationship Id="rId10" Type="http://schemas.openxmlformats.org/officeDocument/2006/relationships/slideLayout" Target="../slideLayouts/slideLayout32.xml" /><Relationship Id="rId4" Type="http://schemas.openxmlformats.org/officeDocument/2006/relationships/slideLayout" Target="../slideLayouts/slideLayout26.xml" /><Relationship Id="rId9" Type="http://schemas.openxmlformats.org/officeDocument/2006/relationships/slideLayout" Target="../slideLayouts/slideLayout31.xml" /></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7"/>
          <p:cNvSpPr>
            <a:spLocks noGrp="1" noChangeArrowheads="1"/>
          </p:cNvSpPr>
          <p:nvPr>
            <p:ph type="body" idx="1"/>
          </p:nvPr>
        </p:nvSpPr>
        <p:spPr bwMode="auto">
          <a:xfrm>
            <a:off x="835025" y="2289175"/>
            <a:ext cx="9112250" cy="2478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0" tIns="0" rIns="0" bIns="0" numCol="1" anchor="t" anchorCtr="0" compatLnSpc="1">
            <a:prstTxWarp prst="textNoShape">
              <a:avLst/>
            </a:prstTxWarp>
            <a:spAutoFit/>
          </a:bodyPr>
          <a:lstStyle/>
          <a:p>
            <a:pPr lvl="0"/>
            <a:r>
              <a:rPr lang="de-DE" altLang="de-DE"/>
              <a:t>Mastertextformat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1027" name="Rectangle 28"/>
          <p:cNvSpPr>
            <a:spLocks noChangeArrowheads="1"/>
          </p:cNvSpPr>
          <p:nvPr/>
        </p:nvSpPr>
        <p:spPr bwMode="auto">
          <a:xfrm>
            <a:off x="0" y="0"/>
            <a:ext cx="10693400" cy="1833563"/>
          </a:xfrm>
          <a:prstGeom prst="rect">
            <a:avLst/>
          </a:prstGeom>
          <a:solidFill>
            <a:srgbClr val="CC0033"/>
          </a:solidFill>
          <a:ln w="9525">
            <a:solidFill>
              <a:srgbClr val="133C8B"/>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8" tIns="45704" rIns="91408" bIns="45704"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defRPr/>
            </a:pPr>
            <a:endParaRPr lang="de-CH" altLang="de-DE" dirty="0">
              <a:ea typeface="+mn-ea"/>
            </a:endParaRPr>
          </a:p>
        </p:txBody>
      </p:sp>
      <p:sp>
        <p:nvSpPr>
          <p:cNvPr id="1028" name="Rectangle 29"/>
          <p:cNvSpPr>
            <a:spLocks noGrp="1" noChangeArrowheads="1"/>
          </p:cNvSpPr>
          <p:nvPr>
            <p:ph type="title"/>
          </p:nvPr>
        </p:nvSpPr>
        <p:spPr bwMode="auto">
          <a:xfrm>
            <a:off x="836613" y="654050"/>
            <a:ext cx="9110662"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0" tIns="0" rIns="0" bIns="0" numCol="1" anchor="t" anchorCtr="0" compatLnSpc="1">
            <a:prstTxWarp prst="textNoShape">
              <a:avLst/>
            </a:prstTxWarp>
            <a:spAutoFit/>
          </a:bodyPr>
          <a:lstStyle/>
          <a:p>
            <a:pPr lvl="0"/>
            <a:r>
              <a:rPr lang="de-DE"/>
              <a:t>Mastertitelformat bearbeiten</a:t>
            </a:r>
          </a:p>
        </p:txBody>
      </p:sp>
      <p:pic>
        <p:nvPicPr>
          <p:cNvPr id="1029" name="Picture 33"/>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8296275" y="203200"/>
            <a:ext cx="2201863" cy="143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Lst>
  <p:txStyles>
    <p:titleStyle>
      <a:lvl1pPr algn="l" rtl="0" eaLnBrk="0" fontAlgn="base" hangingPunct="0">
        <a:spcBef>
          <a:spcPct val="0"/>
        </a:spcBef>
        <a:spcAft>
          <a:spcPct val="0"/>
        </a:spcAft>
        <a:defRPr sz="2400" b="1">
          <a:solidFill>
            <a:schemeClr val="bg1"/>
          </a:solidFill>
          <a:latin typeface="+mj-lt"/>
          <a:ea typeface="ＭＳ Ｐゴシック" charset="0"/>
          <a:cs typeface="+mj-cs"/>
        </a:defRPr>
      </a:lvl1pPr>
      <a:lvl2pPr algn="l" rtl="0" eaLnBrk="0" fontAlgn="base" hangingPunct="0">
        <a:spcBef>
          <a:spcPct val="0"/>
        </a:spcBef>
        <a:spcAft>
          <a:spcPct val="0"/>
        </a:spcAft>
        <a:defRPr sz="2400" b="1">
          <a:solidFill>
            <a:schemeClr val="bg1"/>
          </a:solidFill>
          <a:latin typeface="Arial" charset="0"/>
          <a:ea typeface="ＭＳ Ｐゴシック" charset="0"/>
        </a:defRPr>
      </a:lvl2pPr>
      <a:lvl3pPr algn="l" rtl="0" eaLnBrk="0" fontAlgn="base" hangingPunct="0">
        <a:spcBef>
          <a:spcPct val="0"/>
        </a:spcBef>
        <a:spcAft>
          <a:spcPct val="0"/>
        </a:spcAft>
        <a:defRPr sz="2400" b="1">
          <a:solidFill>
            <a:schemeClr val="bg1"/>
          </a:solidFill>
          <a:latin typeface="Arial" charset="0"/>
          <a:ea typeface="ＭＳ Ｐゴシック" charset="0"/>
        </a:defRPr>
      </a:lvl3pPr>
      <a:lvl4pPr algn="l" rtl="0" eaLnBrk="0" fontAlgn="base" hangingPunct="0">
        <a:spcBef>
          <a:spcPct val="0"/>
        </a:spcBef>
        <a:spcAft>
          <a:spcPct val="0"/>
        </a:spcAft>
        <a:defRPr sz="2400" b="1">
          <a:solidFill>
            <a:schemeClr val="bg1"/>
          </a:solidFill>
          <a:latin typeface="Arial" charset="0"/>
          <a:ea typeface="ＭＳ Ｐゴシック" charset="0"/>
        </a:defRPr>
      </a:lvl4pPr>
      <a:lvl5pPr algn="l" rtl="0" eaLnBrk="0" fontAlgn="base" hangingPunct="0">
        <a:spcBef>
          <a:spcPct val="0"/>
        </a:spcBef>
        <a:spcAft>
          <a:spcPct val="0"/>
        </a:spcAft>
        <a:defRPr sz="2400" b="1">
          <a:solidFill>
            <a:schemeClr val="bg1"/>
          </a:solidFill>
          <a:latin typeface="Arial" charset="0"/>
          <a:ea typeface="ＭＳ Ｐゴシック" charset="0"/>
        </a:defRPr>
      </a:lvl5pPr>
      <a:lvl6pPr marL="457200" algn="l" rtl="0" fontAlgn="base">
        <a:spcBef>
          <a:spcPct val="0"/>
        </a:spcBef>
        <a:spcAft>
          <a:spcPct val="0"/>
        </a:spcAft>
        <a:defRPr sz="2400" b="1">
          <a:solidFill>
            <a:schemeClr val="bg1"/>
          </a:solidFill>
          <a:latin typeface="Arial" charset="0"/>
        </a:defRPr>
      </a:lvl6pPr>
      <a:lvl7pPr marL="914400" algn="l" rtl="0" fontAlgn="base">
        <a:spcBef>
          <a:spcPct val="0"/>
        </a:spcBef>
        <a:spcAft>
          <a:spcPct val="0"/>
        </a:spcAft>
        <a:defRPr sz="2400" b="1">
          <a:solidFill>
            <a:schemeClr val="bg1"/>
          </a:solidFill>
          <a:latin typeface="Arial" charset="0"/>
        </a:defRPr>
      </a:lvl7pPr>
      <a:lvl8pPr marL="1371600" algn="l" rtl="0" fontAlgn="base">
        <a:spcBef>
          <a:spcPct val="0"/>
        </a:spcBef>
        <a:spcAft>
          <a:spcPct val="0"/>
        </a:spcAft>
        <a:defRPr sz="2400" b="1">
          <a:solidFill>
            <a:schemeClr val="bg1"/>
          </a:solidFill>
          <a:latin typeface="Arial" charset="0"/>
        </a:defRPr>
      </a:lvl8pPr>
      <a:lvl9pPr marL="1828800" algn="l" rtl="0" fontAlgn="base">
        <a:spcBef>
          <a:spcPct val="0"/>
        </a:spcBef>
        <a:spcAft>
          <a:spcPct val="0"/>
        </a:spcAft>
        <a:defRPr sz="2400" b="1">
          <a:solidFill>
            <a:schemeClr val="bg1"/>
          </a:solidFill>
          <a:latin typeface="Arial" charset="0"/>
        </a:defRPr>
      </a:lvl9pPr>
    </p:titleStyle>
    <p:bodyStyle>
      <a:lvl1pPr marL="342900" indent="-342900" algn="l" rtl="0" eaLnBrk="0" fontAlgn="base" hangingPunct="0">
        <a:lnSpc>
          <a:spcPct val="120000"/>
        </a:lnSpc>
        <a:spcBef>
          <a:spcPct val="35000"/>
        </a:spcBef>
        <a:spcAft>
          <a:spcPct val="0"/>
        </a:spcAft>
        <a:tabLst>
          <a:tab pos="293688" algn="l"/>
          <a:tab pos="758825" algn="l"/>
        </a:tabLst>
        <a:defRPr sz="2200" b="1">
          <a:solidFill>
            <a:schemeClr val="tx1"/>
          </a:solidFill>
          <a:latin typeface="+mn-lt"/>
          <a:ea typeface="ＭＳ Ｐゴシック" charset="0"/>
          <a:cs typeface="+mn-cs"/>
        </a:defRPr>
      </a:lvl1pPr>
      <a:lvl2pPr marL="7938" indent="-6350" algn="l" rtl="0" eaLnBrk="0" fontAlgn="base" hangingPunct="0">
        <a:lnSpc>
          <a:spcPct val="120000"/>
        </a:lnSpc>
        <a:spcBef>
          <a:spcPct val="35000"/>
        </a:spcBef>
        <a:spcAft>
          <a:spcPct val="0"/>
        </a:spcAft>
        <a:buFont typeface="Wingdings" pitchFamily="2" charset="2"/>
        <a:tabLst>
          <a:tab pos="293688" algn="l"/>
          <a:tab pos="758825" algn="l"/>
        </a:tabLst>
        <a:defRPr sz="2200" b="1">
          <a:solidFill>
            <a:schemeClr val="tx1"/>
          </a:solidFill>
          <a:latin typeface="+mn-lt"/>
          <a:ea typeface="ＭＳ Ｐゴシック" charset="0"/>
        </a:defRPr>
      </a:lvl2pPr>
      <a:lvl3pPr marL="277813" indent="-268288" algn="l" rtl="0" eaLnBrk="0" fontAlgn="base" hangingPunct="0">
        <a:lnSpc>
          <a:spcPct val="120000"/>
        </a:lnSpc>
        <a:spcBef>
          <a:spcPct val="35000"/>
        </a:spcBef>
        <a:spcAft>
          <a:spcPct val="0"/>
        </a:spcAft>
        <a:buFont typeface="Times" pitchFamily="2" charset="0"/>
        <a:buChar char="•"/>
        <a:tabLst>
          <a:tab pos="293688" algn="l"/>
          <a:tab pos="758825" algn="l"/>
        </a:tabLst>
        <a:defRPr sz="2200" b="1">
          <a:solidFill>
            <a:schemeClr val="tx1"/>
          </a:solidFill>
          <a:latin typeface="+mn-lt"/>
          <a:ea typeface="ＭＳ Ｐゴシック" charset="0"/>
        </a:defRPr>
      </a:lvl3pPr>
      <a:lvl4pPr marL="493713" indent="-215900" algn="l" rtl="0" eaLnBrk="0" fontAlgn="base" hangingPunct="0">
        <a:lnSpc>
          <a:spcPct val="120000"/>
        </a:lnSpc>
        <a:spcBef>
          <a:spcPct val="35000"/>
        </a:spcBef>
        <a:spcAft>
          <a:spcPct val="0"/>
        </a:spcAft>
        <a:buChar char="•"/>
        <a:tabLst>
          <a:tab pos="293688" algn="l"/>
          <a:tab pos="758825" algn="l"/>
        </a:tabLst>
        <a:defRPr sz="2200">
          <a:solidFill>
            <a:schemeClr val="tx1"/>
          </a:solidFill>
          <a:latin typeface="+mn-lt"/>
          <a:ea typeface="ＭＳ Ｐゴシック" charset="0"/>
        </a:defRPr>
      </a:lvl4pPr>
      <a:lvl5pPr marL="733425" indent="-239713" algn="l" rtl="0" eaLnBrk="0" fontAlgn="base" hangingPunct="0">
        <a:lnSpc>
          <a:spcPct val="120000"/>
        </a:lnSpc>
        <a:spcBef>
          <a:spcPct val="35000"/>
        </a:spcBef>
        <a:spcAft>
          <a:spcPct val="0"/>
        </a:spcAft>
        <a:buChar char="-"/>
        <a:tabLst>
          <a:tab pos="293688" algn="l"/>
          <a:tab pos="758825" algn="l"/>
        </a:tabLst>
        <a:defRPr sz="2200">
          <a:solidFill>
            <a:schemeClr val="tx1"/>
          </a:solidFill>
          <a:latin typeface="+mn-lt"/>
          <a:ea typeface="ＭＳ Ｐゴシック" charset="0"/>
        </a:defRPr>
      </a:lvl5pPr>
      <a:lvl6pPr marL="1190625" indent="-238125" algn="l" rtl="0" fontAlgn="base">
        <a:lnSpc>
          <a:spcPct val="120000"/>
        </a:lnSpc>
        <a:spcBef>
          <a:spcPct val="35000"/>
        </a:spcBef>
        <a:spcAft>
          <a:spcPct val="0"/>
        </a:spcAft>
        <a:buChar char="-"/>
        <a:tabLst>
          <a:tab pos="293688" algn="l"/>
          <a:tab pos="758825" algn="l"/>
        </a:tabLst>
        <a:defRPr sz="2200">
          <a:solidFill>
            <a:schemeClr val="tx1"/>
          </a:solidFill>
          <a:latin typeface="+mn-lt"/>
        </a:defRPr>
      </a:lvl6pPr>
      <a:lvl7pPr marL="1647825" indent="-238125" algn="l" rtl="0" fontAlgn="base">
        <a:lnSpc>
          <a:spcPct val="120000"/>
        </a:lnSpc>
        <a:spcBef>
          <a:spcPct val="35000"/>
        </a:spcBef>
        <a:spcAft>
          <a:spcPct val="0"/>
        </a:spcAft>
        <a:buChar char="-"/>
        <a:tabLst>
          <a:tab pos="293688" algn="l"/>
          <a:tab pos="758825" algn="l"/>
        </a:tabLst>
        <a:defRPr sz="2200">
          <a:solidFill>
            <a:schemeClr val="tx1"/>
          </a:solidFill>
          <a:latin typeface="+mn-lt"/>
        </a:defRPr>
      </a:lvl7pPr>
      <a:lvl8pPr marL="2105025" indent="-238125" algn="l" rtl="0" fontAlgn="base">
        <a:lnSpc>
          <a:spcPct val="120000"/>
        </a:lnSpc>
        <a:spcBef>
          <a:spcPct val="35000"/>
        </a:spcBef>
        <a:spcAft>
          <a:spcPct val="0"/>
        </a:spcAft>
        <a:buChar char="-"/>
        <a:tabLst>
          <a:tab pos="293688" algn="l"/>
          <a:tab pos="758825" algn="l"/>
        </a:tabLst>
        <a:defRPr sz="2200">
          <a:solidFill>
            <a:schemeClr val="tx1"/>
          </a:solidFill>
          <a:latin typeface="+mn-lt"/>
        </a:defRPr>
      </a:lvl8pPr>
      <a:lvl9pPr marL="2562225" indent="-238125" algn="l" rtl="0" fontAlgn="base">
        <a:lnSpc>
          <a:spcPct val="120000"/>
        </a:lnSpc>
        <a:spcBef>
          <a:spcPct val="35000"/>
        </a:spcBef>
        <a:spcAft>
          <a:spcPct val="0"/>
        </a:spcAft>
        <a:buChar char="-"/>
        <a:tabLst>
          <a:tab pos="293688" algn="l"/>
          <a:tab pos="758825" algn="l"/>
        </a:tabLst>
        <a:defRPr sz="22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15"/>
          <p:cNvSpPr>
            <a:spLocks noGrp="1" noChangeAspect="1" noChangeArrowheads="1"/>
          </p:cNvSpPr>
          <p:nvPr>
            <p:ph type="title"/>
          </p:nvPr>
        </p:nvSpPr>
        <p:spPr bwMode="auto">
          <a:xfrm>
            <a:off x="1997075" y="2006600"/>
            <a:ext cx="7842250" cy="36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0" tIns="0" rIns="0" bIns="0" numCol="1" anchor="t" anchorCtr="0" compatLnSpc="1">
            <a:prstTxWarp prst="textNoShape">
              <a:avLst/>
            </a:prstTxWarp>
            <a:spAutoFit/>
          </a:bodyPr>
          <a:lstStyle/>
          <a:p>
            <a:pPr lvl="0"/>
            <a:r>
              <a:rPr lang="de-DE"/>
              <a:t>Mastertitelformat bearbeiten</a:t>
            </a:r>
          </a:p>
        </p:txBody>
      </p:sp>
      <p:pic>
        <p:nvPicPr>
          <p:cNvPr id="2052" name="Picture 33"/>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8296275" y="203200"/>
            <a:ext cx="2201863" cy="143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5">
            <a:extLst>
              <a:ext uri="{FF2B5EF4-FFF2-40B4-BE49-F238E27FC236}">
                <a16:creationId xmlns:a16="http://schemas.microsoft.com/office/drawing/2014/main" id="{AB0852F1-D610-4014-9124-61774598494C}"/>
              </a:ext>
            </a:extLst>
          </p:cNvPr>
          <p:cNvSpPr>
            <a:spLocks noChangeArrowheads="1"/>
          </p:cNvSpPr>
          <p:nvPr userDrawn="1"/>
        </p:nvSpPr>
        <p:spPr bwMode="auto">
          <a:xfrm>
            <a:off x="0" y="0"/>
            <a:ext cx="10693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CH"/>
          </a:p>
        </p:txBody>
      </p:sp>
      <p:pic>
        <p:nvPicPr>
          <p:cNvPr id="7" name="Grafik 6">
            <a:extLst>
              <a:ext uri="{FF2B5EF4-FFF2-40B4-BE49-F238E27FC236}">
                <a16:creationId xmlns:a16="http://schemas.microsoft.com/office/drawing/2014/main" id="{9C3B7A47-34D4-4DA3-B1ED-8477FFB5BE4A}"/>
              </a:ext>
            </a:extLst>
          </p:cNvPr>
          <p:cNvPicPr>
            <a:picLocks noChangeAspect="1"/>
          </p:cNvPicPr>
          <p:nvPr userDrawn="1"/>
        </p:nvPicPr>
        <p:blipFill>
          <a:blip r:embed="rId14"/>
          <a:stretch>
            <a:fillRect/>
          </a:stretch>
        </p:blipFill>
        <p:spPr>
          <a:xfrm>
            <a:off x="0" y="2759114"/>
            <a:ext cx="10693400" cy="1782233"/>
          </a:xfrm>
          <a:prstGeom prst="rect">
            <a:avLst/>
          </a:prstGeom>
        </p:spPr>
      </p:pic>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xStyles>
    <p:titleStyle>
      <a:lvl1pPr algn="l" rtl="0" eaLnBrk="0" fontAlgn="base" hangingPunct="0">
        <a:spcBef>
          <a:spcPct val="0"/>
        </a:spcBef>
        <a:spcAft>
          <a:spcPct val="0"/>
        </a:spcAft>
        <a:defRPr sz="2400" b="1">
          <a:solidFill>
            <a:srgbClr val="CC0033"/>
          </a:solidFill>
          <a:latin typeface="+mj-lt"/>
          <a:ea typeface="ＭＳ Ｐゴシック" charset="0"/>
          <a:cs typeface="+mj-cs"/>
        </a:defRPr>
      </a:lvl1pPr>
      <a:lvl2pPr algn="l" rtl="0" eaLnBrk="0" fontAlgn="base" hangingPunct="0">
        <a:spcBef>
          <a:spcPct val="0"/>
        </a:spcBef>
        <a:spcAft>
          <a:spcPct val="0"/>
        </a:spcAft>
        <a:defRPr sz="2400" b="1">
          <a:solidFill>
            <a:srgbClr val="CC0033"/>
          </a:solidFill>
          <a:latin typeface="Arial" charset="0"/>
          <a:ea typeface="ＭＳ Ｐゴシック" charset="0"/>
        </a:defRPr>
      </a:lvl2pPr>
      <a:lvl3pPr algn="l" rtl="0" eaLnBrk="0" fontAlgn="base" hangingPunct="0">
        <a:spcBef>
          <a:spcPct val="0"/>
        </a:spcBef>
        <a:spcAft>
          <a:spcPct val="0"/>
        </a:spcAft>
        <a:defRPr sz="2400" b="1">
          <a:solidFill>
            <a:srgbClr val="CC0033"/>
          </a:solidFill>
          <a:latin typeface="Arial" charset="0"/>
          <a:ea typeface="ＭＳ Ｐゴシック" charset="0"/>
        </a:defRPr>
      </a:lvl3pPr>
      <a:lvl4pPr algn="l" rtl="0" eaLnBrk="0" fontAlgn="base" hangingPunct="0">
        <a:spcBef>
          <a:spcPct val="0"/>
        </a:spcBef>
        <a:spcAft>
          <a:spcPct val="0"/>
        </a:spcAft>
        <a:defRPr sz="2400" b="1">
          <a:solidFill>
            <a:srgbClr val="CC0033"/>
          </a:solidFill>
          <a:latin typeface="Arial" charset="0"/>
          <a:ea typeface="ＭＳ Ｐゴシック" charset="0"/>
        </a:defRPr>
      </a:lvl4pPr>
      <a:lvl5pPr algn="l" rtl="0" eaLnBrk="0" fontAlgn="base" hangingPunct="0">
        <a:spcBef>
          <a:spcPct val="0"/>
        </a:spcBef>
        <a:spcAft>
          <a:spcPct val="0"/>
        </a:spcAft>
        <a:defRPr sz="2400" b="1">
          <a:solidFill>
            <a:srgbClr val="CC0033"/>
          </a:solidFill>
          <a:latin typeface="Arial" charset="0"/>
          <a:ea typeface="ＭＳ Ｐゴシック" charset="0"/>
        </a:defRPr>
      </a:lvl5pPr>
      <a:lvl6pPr marL="457200" algn="l" rtl="0" fontAlgn="base">
        <a:spcBef>
          <a:spcPct val="0"/>
        </a:spcBef>
        <a:spcAft>
          <a:spcPct val="0"/>
        </a:spcAft>
        <a:defRPr sz="2400" b="1">
          <a:solidFill>
            <a:srgbClr val="CC0033"/>
          </a:solidFill>
          <a:latin typeface="Arial" charset="0"/>
        </a:defRPr>
      </a:lvl6pPr>
      <a:lvl7pPr marL="914400" algn="l" rtl="0" fontAlgn="base">
        <a:spcBef>
          <a:spcPct val="0"/>
        </a:spcBef>
        <a:spcAft>
          <a:spcPct val="0"/>
        </a:spcAft>
        <a:defRPr sz="2400" b="1">
          <a:solidFill>
            <a:srgbClr val="CC0033"/>
          </a:solidFill>
          <a:latin typeface="Arial" charset="0"/>
        </a:defRPr>
      </a:lvl7pPr>
      <a:lvl8pPr marL="1371600" algn="l" rtl="0" fontAlgn="base">
        <a:spcBef>
          <a:spcPct val="0"/>
        </a:spcBef>
        <a:spcAft>
          <a:spcPct val="0"/>
        </a:spcAft>
        <a:defRPr sz="2400" b="1">
          <a:solidFill>
            <a:srgbClr val="CC0033"/>
          </a:solidFill>
          <a:latin typeface="Arial" charset="0"/>
        </a:defRPr>
      </a:lvl8pPr>
      <a:lvl9pPr marL="1828800" algn="l" rtl="0" fontAlgn="base">
        <a:spcBef>
          <a:spcPct val="0"/>
        </a:spcBef>
        <a:spcAft>
          <a:spcPct val="0"/>
        </a:spcAft>
        <a:defRPr sz="2400" b="1">
          <a:solidFill>
            <a:srgbClr val="CC0033"/>
          </a:solidFill>
          <a:latin typeface="Arial" charset="0"/>
        </a:defRPr>
      </a:lvl9pPr>
    </p:titleStyle>
    <p:bodyStyle>
      <a:lvl1pPr marL="342900" indent="-342900" algn="l" rtl="0" eaLnBrk="0" fontAlgn="base" hangingPunct="0">
        <a:spcBef>
          <a:spcPct val="20000"/>
        </a:spcBef>
        <a:spcAft>
          <a:spcPct val="0"/>
        </a:spcAft>
        <a:defRPr sz="1300" b="1">
          <a:solidFill>
            <a:schemeClr val="tx1"/>
          </a:solidFill>
          <a:latin typeface="+mn-lt"/>
          <a:ea typeface="ＭＳ Ｐゴシック" charset="0"/>
          <a:cs typeface="+mn-cs"/>
        </a:defRPr>
      </a:lvl1pPr>
      <a:lvl2pPr marL="742950" indent="-287338" algn="l" rtl="0" eaLnBrk="0" fontAlgn="base" hangingPunct="0">
        <a:spcBef>
          <a:spcPct val="20000"/>
        </a:spcBef>
        <a:spcAft>
          <a:spcPct val="0"/>
        </a:spcAft>
        <a:buChar char="–"/>
        <a:defRPr sz="29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1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100">
          <a:solidFill>
            <a:schemeClr val="tx1"/>
          </a:solidFill>
          <a:latin typeface="+mn-lt"/>
          <a:ea typeface="ＭＳ Ｐゴシック" charset="0"/>
        </a:defRPr>
      </a:lvl5pPr>
      <a:lvl6pPr marL="2514600" indent="-228600" algn="l" rtl="0" fontAlgn="base">
        <a:spcBef>
          <a:spcPct val="20000"/>
        </a:spcBef>
        <a:spcAft>
          <a:spcPct val="0"/>
        </a:spcAft>
        <a:buChar char="»"/>
        <a:defRPr sz="2100">
          <a:solidFill>
            <a:schemeClr val="tx1"/>
          </a:solidFill>
          <a:latin typeface="+mn-lt"/>
        </a:defRPr>
      </a:lvl6pPr>
      <a:lvl7pPr marL="2971800" indent="-228600" algn="l" rtl="0" fontAlgn="base">
        <a:spcBef>
          <a:spcPct val="20000"/>
        </a:spcBef>
        <a:spcAft>
          <a:spcPct val="0"/>
        </a:spcAft>
        <a:buChar char="»"/>
        <a:defRPr sz="2100">
          <a:solidFill>
            <a:schemeClr val="tx1"/>
          </a:solidFill>
          <a:latin typeface="+mn-lt"/>
        </a:defRPr>
      </a:lvl7pPr>
      <a:lvl8pPr marL="3429000" indent="-228600" algn="l" rtl="0" fontAlgn="base">
        <a:spcBef>
          <a:spcPct val="20000"/>
        </a:spcBef>
        <a:spcAft>
          <a:spcPct val="0"/>
        </a:spcAft>
        <a:buChar char="»"/>
        <a:defRPr sz="2100">
          <a:solidFill>
            <a:schemeClr val="tx1"/>
          </a:solidFill>
          <a:latin typeface="+mn-lt"/>
        </a:defRPr>
      </a:lvl8pPr>
      <a:lvl9pPr marL="3886200" indent="-228600" algn="l" rtl="0" fontAlgn="base">
        <a:spcBef>
          <a:spcPct val="20000"/>
        </a:spcBef>
        <a:spcAft>
          <a:spcPct val="0"/>
        </a:spcAft>
        <a:buChar char="»"/>
        <a:defRPr sz="21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7"/>
          <p:cNvSpPr>
            <a:spLocks noGrp="1" noChangeArrowheads="1"/>
          </p:cNvSpPr>
          <p:nvPr>
            <p:ph type="body" idx="1"/>
          </p:nvPr>
        </p:nvSpPr>
        <p:spPr bwMode="auto">
          <a:xfrm>
            <a:off x="835026" y="2289175"/>
            <a:ext cx="9112250" cy="2478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0" tIns="0" rIns="0" bIns="0" numCol="1" anchor="t" anchorCtr="0" compatLnSpc="1">
            <a:prstTxWarp prst="textNoShape">
              <a:avLst/>
            </a:prstTxWarp>
            <a:spAutoFit/>
          </a:bodyPr>
          <a:lstStyle/>
          <a:p>
            <a:pPr lvl="0"/>
            <a:r>
              <a:rPr lang="de-DE" altLang="de-DE"/>
              <a:t>Mastertextformat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1027" name="Rectangle 28"/>
          <p:cNvSpPr>
            <a:spLocks noChangeArrowheads="1"/>
          </p:cNvSpPr>
          <p:nvPr/>
        </p:nvSpPr>
        <p:spPr bwMode="auto">
          <a:xfrm>
            <a:off x="0" y="0"/>
            <a:ext cx="10693400" cy="1833563"/>
          </a:xfrm>
          <a:prstGeom prst="rect">
            <a:avLst/>
          </a:prstGeom>
          <a:solidFill>
            <a:srgbClr val="CC0033"/>
          </a:solidFill>
          <a:ln w="9525">
            <a:solidFill>
              <a:srgbClr val="133C8B"/>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8335" tIns="44168" rIns="88335" bIns="44168"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fontAlgn="base" hangingPunct="1">
              <a:spcBef>
                <a:spcPct val="0"/>
              </a:spcBef>
              <a:spcAft>
                <a:spcPct val="0"/>
              </a:spcAft>
              <a:defRPr/>
            </a:pPr>
            <a:endParaRPr lang="de-CH" altLang="de-DE" sz="2646" dirty="0">
              <a:solidFill>
                <a:srgbClr val="000000"/>
              </a:solidFill>
              <a:ea typeface="ＭＳ Ｐゴシック" pitchFamily="34" charset="-128"/>
            </a:endParaRPr>
          </a:p>
        </p:txBody>
      </p:sp>
      <p:sp>
        <p:nvSpPr>
          <p:cNvPr id="1028" name="Rectangle 29"/>
          <p:cNvSpPr>
            <a:spLocks noGrp="1" noChangeArrowheads="1"/>
          </p:cNvSpPr>
          <p:nvPr>
            <p:ph type="title"/>
          </p:nvPr>
        </p:nvSpPr>
        <p:spPr bwMode="auto">
          <a:xfrm>
            <a:off x="836612" y="654051"/>
            <a:ext cx="9110662"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0" tIns="0" rIns="0" bIns="0" numCol="1" anchor="t" anchorCtr="0" compatLnSpc="1">
            <a:prstTxWarp prst="textNoShape">
              <a:avLst/>
            </a:prstTxWarp>
            <a:spAutoFit/>
          </a:bodyPr>
          <a:lstStyle/>
          <a:p>
            <a:pPr lvl="0"/>
            <a:r>
              <a:rPr lang="de-DE"/>
              <a:t>Mastertitelformat bearbeiten</a:t>
            </a:r>
          </a:p>
        </p:txBody>
      </p:sp>
      <p:pic>
        <p:nvPicPr>
          <p:cNvPr id="1029" name="Picture 33"/>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8296275" y="203201"/>
            <a:ext cx="2201863" cy="143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1158978"/>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l" rtl="0" eaLnBrk="0" fontAlgn="base" hangingPunct="0">
        <a:spcBef>
          <a:spcPct val="0"/>
        </a:spcBef>
        <a:spcAft>
          <a:spcPct val="0"/>
        </a:spcAft>
        <a:defRPr sz="2315" b="1">
          <a:solidFill>
            <a:schemeClr val="bg1"/>
          </a:solidFill>
          <a:latin typeface="+mj-lt"/>
          <a:ea typeface="ＭＳ Ｐゴシック" charset="0"/>
          <a:cs typeface="+mj-cs"/>
        </a:defRPr>
      </a:lvl1pPr>
      <a:lvl2pPr algn="l" rtl="0" eaLnBrk="0" fontAlgn="base" hangingPunct="0">
        <a:spcBef>
          <a:spcPct val="0"/>
        </a:spcBef>
        <a:spcAft>
          <a:spcPct val="0"/>
        </a:spcAft>
        <a:defRPr sz="2315" b="1">
          <a:solidFill>
            <a:schemeClr val="bg1"/>
          </a:solidFill>
          <a:latin typeface="Arial" charset="0"/>
          <a:ea typeface="ＭＳ Ｐゴシック" charset="0"/>
        </a:defRPr>
      </a:lvl2pPr>
      <a:lvl3pPr algn="l" rtl="0" eaLnBrk="0" fontAlgn="base" hangingPunct="0">
        <a:spcBef>
          <a:spcPct val="0"/>
        </a:spcBef>
        <a:spcAft>
          <a:spcPct val="0"/>
        </a:spcAft>
        <a:defRPr sz="2315" b="1">
          <a:solidFill>
            <a:schemeClr val="bg1"/>
          </a:solidFill>
          <a:latin typeface="Arial" charset="0"/>
          <a:ea typeface="ＭＳ Ｐゴシック" charset="0"/>
        </a:defRPr>
      </a:lvl3pPr>
      <a:lvl4pPr algn="l" rtl="0" eaLnBrk="0" fontAlgn="base" hangingPunct="0">
        <a:spcBef>
          <a:spcPct val="0"/>
        </a:spcBef>
        <a:spcAft>
          <a:spcPct val="0"/>
        </a:spcAft>
        <a:defRPr sz="2315" b="1">
          <a:solidFill>
            <a:schemeClr val="bg1"/>
          </a:solidFill>
          <a:latin typeface="Arial" charset="0"/>
          <a:ea typeface="ＭＳ Ｐゴシック" charset="0"/>
        </a:defRPr>
      </a:lvl4pPr>
      <a:lvl5pPr algn="l" rtl="0" eaLnBrk="0" fontAlgn="base" hangingPunct="0">
        <a:spcBef>
          <a:spcPct val="0"/>
        </a:spcBef>
        <a:spcAft>
          <a:spcPct val="0"/>
        </a:spcAft>
        <a:defRPr sz="2315" b="1">
          <a:solidFill>
            <a:schemeClr val="bg1"/>
          </a:solidFill>
          <a:latin typeface="Arial" charset="0"/>
          <a:ea typeface="ＭＳ Ｐゴシック" charset="0"/>
        </a:defRPr>
      </a:lvl5pPr>
      <a:lvl6pPr marL="441811" algn="l" rtl="0" fontAlgn="base">
        <a:spcBef>
          <a:spcPct val="0"/>
        </a:spcBef>
        <a:spcAft>
          <a:spcPct val="0"/>
        </a:spcAft>
        <a:defRPr sz="2315" b="1">
          <a:solidFill>
            <a:schemeClr val="bg1"/>
          </a:solidFill>
          <a:latin typeface="Arial" charset="0"/>
        </a:defRPr>
      </a:lvl6pPr>
      <a:lvl7pPr marL="883623" algn="l" rtl="0" fontAlgn="base">
        <a:spcBef>
          <a:spcPct val="0"/>
        </a:spcBef>
        <a:spcAft>
          <a:spcPct val="0"/>
        </a:spcAft>
        <a:defRPr sz="2315" b="1">
          <a:solidFill>
            <a:schemeClr val="bg1"/>
          </a:solidFill>
          <a:latin typeface="Arial" charset="0"/>
        </a:defRPr>
      </a:lvl7pPr>
      <a:lvl8pPr marL="1325433" algn="l" rtl="0" fontAlgn="base">
        <a:spcBef>
          <a:spcPct val="0"/>
        </a:spcBef>
        <a:spcAft>
          <a:spcPct val="0"/>
        </a:spcAft>
        <a:defRPr sz="2315" b="1">
          <a:solidFill>
            <a:schemeClr val="bg1"/>
          </a:solidFill>
          <a:latin typeface="Arial" charset="0"/>
        </a:defRPr>
      </a:lvl8pPr>
      <a:lvl9pPr marL="1767245" algn="l" rtl="0" fontAlgn="base">
        <a:spcBef>
          <a:spcPct val="0"/>
        </a:spcBef>
        <a:spcAft>
          <a:spcPct val="0"/>
        </a:spcAft>
        <a:defRPr sz="2315" b="1">
          <a:solidFill>
            <a:schemeClr val="bg1"/>
          </a:solidFill>
          <a:latin typeface="Arial" charset="0"/>
        </a:defRPr>
      </a:lvl9pPr>
    </p:titleStyle>
    <p:bodyStyle>
      <a:lvl1pPr marL="331359" indent="-331359" algn="l" rtl="0" eaLnBrk="0" fontAlgn="base" hangingPunct="0">
        <a:lnSpc>
          <a:spcPct val="120000"/>
        </a:lnSpc>
        <a:spcBef>
          <a:spcPct val="35000"/>
        </a:spcBef>
        <a:spcAft>
          <a:spcPct val="0"/>
        </a:spcAft>
        <a:tabLst>
          <a:tab pos="283803" algn="l"/>
          <a:tab pos="733284" algn="l"/>
        </a:tabLst>
        <a:defRPr sz="2095" b="1">
          <a:solidFill>
            <a:schemeClr val="tx1"/>
          </a:solidFill>
          <a:latin typeface="+mn-lt"/>
          <a:ea typeface="ＭＳ Ｐゴシック" charset="0"/>
          <a:cs typeface="+mn-cs"/>
        </a:defRPr>
      </a:lvl1pPr>
      <a:lvl2pPr marL="7671" indent="-6137" algn="l" rtl="0" eaLnBrk="0" fontAlgn="base" hangingPunct="0">
        <a:lnSpc>
          <a:spcPct val="120000"/>
        </a:lnSpc>
        <a:spcBef>
          <a:spcPct val="35000"/>
        </a:spcBef>
        <a:spcAft>
          <a:spcPct val="0"/>
        </a:spcAft>
        <a:buFont typeface="Wingdings" pitchFamily="2" charset="2"/>
        <a:tabLst>
          <a:tab pos="283803" algn="l"/>
          <a:tab pos="733284" algn="l"/>
        </a:tabLst>
        <a:defRPr sz="2095" b="1">
          <a:solidFill>
            <a:schemeClr val="tx1"/>
          </a:solidFill>
          <a:latin typeface="+mn-lt"/>
          <a:ea typeface="ＭＳ Ｐゴシック" charset="0"/>
        </a:defRPr>
      </a:lvl2pPr>
      <a:lvl3pPr marL="268462" indent="-259257" algn="l" rtl="0" eaLnBrk="0" fontAlgn="base" hangingPunct="0">
        <a:lnSpc>
          <a:spcPct val="120000"/>
        </a:lnSpc>
        <a:spcBef>
          <a:spcPct val="35000"/>
        </a:spcBef>
        <a:spcAft>
          <a:spcPct val="0"/>
        </a:spcAft>
        <a:buFont typeface="Times" pitchFamily="2" charset="0"/>
        <a:buChar char="•"/>
        <a:tabLst>
          <a:tab pos="283803" algn="l"/>
          <a:tab pos="733284" algn="l"/>
        </a:tabLst>
        <a:defRPr sz="2095" b="1">
          <a:solidFill>
            <a:schemeClr val="tx1"/>
          </a:solidFill>
          <a:latin typeface="+mn-lt"/>
          <a:ea typeface="ＭＳ Ｐゴシック" charset="0"/>
        </a:defRPr>
      </a:lvl3pPr>
      <a:lvl4pPr marL="477095" indent="-208633" algn="l" rtl="0" eaLnBrk="0" fontAlgn="base" hangingPunct="0">
        <a:lnSpc>
          <a:spcPct val="120000"/>
        </a:lnSpc>
        <a:spcBef>
          <a:spcPct val="35000"/>
        </a:spcBef>
        <a:spcAft>
          <a:spcPct val="0"/>
        </a:spcAft>
        <a:buChar char="•"/>
        <a:tabLst>
          <a:tab pos="283803" algn="l"/>
          <a:tab pos="733284" algn="l"/>
        </a:tabLst>
        <a:defRPr sz="2095">
          <a:solidFill>
            <a:schemeClr val="tx1"/>
          </a:solidFill>
          <a:latin typeface="+mn-lt"/>
          <a:ea typeface="ＭＳ Ｐゴシック" charset="0"/>
        </a:defRPr>
      </a:lvl4pPr>
      <a:lvl5pPr marL="708739" indent="-231644" algn="l" rtl="0" eaLnBrk="0" fontAlgn="base" hangingPunct="0">
        <a:lnSpc>
          <a:spcPct val="120000"/>
        </a:lnSpc>
        <a:spcBef>
          <a:spcPct val="35000"/>
        </a:spcBef>
        <a:spcAft>
          <a:spcPct val="0"/>
        </a:spcAft>
        <a:buChar char="-"/>
        <a:tabLst>
          <a:tab pos="283803" algn="l"/>
          <a:tab pos="733284" algn="l"/>
        </a:tabLst>
        <a:defRPr sz="2095">
          <a:solidFill>
            <a:schemeClr val="tx1"/>
          </a:solidFill>
          <a:latin typeface="+mn-lt"/>
          <a:ea typeface="ＭＳ Ｐゴシック" charset="0"/>
        </a:defRPr>
      </a:lvl5pPr>
      <a:lvl6pPr marL="1150550" indent="-230110" algn="l" rtl="0" fontAlgn="base">
        <a:lnSpc>
          <a:spcPct val="120000"/>
        </a:lnSpc>
        <a:spcBef>
          <a:spcPct val="35000"/>
        </a:spcBef>
        <a:spcAft>
          <a:spcPct val="0"/>
        </a:spcAft>
        <a:buChar char="-"/>
        <a:tabLst>
          <a:tab pos="283803" algn="l"/>
          <a:tab pos="733284" algn="l"/>
        </a:tabLst>
        <a:defRPr sz="2095">
          <a:solidFill>
            <a:schemeClr val="tx1"/>
          </a:solidFill>
          <a:latin typeface="+mn-lt"/>
        </a:defRPr>
      </a:lvl6pPr>
      <a:lvl7pPr marL="1592362" indent="-230110" algn="l" rtl="0" fontAlgn="base">
        <a:lnSpc>
          <a:spcPct val="120000"/>
        </a:lnSpc>
        <a:spcBef>
          <a:spcPct val="35000"/>
        </a:spcBef>
        <a:spcAft>
          <a:spcPct val="0"/>
        </a:spcAft>
        <a:buChar char="-"/>
        <a:tabLst>
          <a:tab pos="283803" algn="l"/>
          <a:tab pos="733284" algn="l"/>
        </a:tabLst>
        <a:defRPr sz="2095">
          <a:solidFill>
            <a:schemeClr val="tx1"/>
          </a:solidFill>
          <a:latin typeface="+mn-lt"/>
        </a:defRPr>
      </a:lvl7pPr>
      <a:lvl8pPr marL="2034172" indent="-230110" algn="l" rtl="0" fontAlgn="base">
        <a:lnSpc>
          <a:spcPct val="120000"/>
        </a:lnSpc>
        <a:spcBef>
          <a:spcPct val="35000"/>
        </a:spcBef>
        <a:spcAft>
          <a:spcPct val="0"/>
        </a:spcAft>
        <a:buChar char="-"/>
        <a:tabLst>
          <a:tab pos="283803" algn="l"/>
          <a:tab pos="733284" algn="l"/>
        </a:tabLst>
        <a:defRPr sz="2095">
          <a:solidFill>
            <a:schemeClr val="tx1"/>
          </a:solidFill>
          <a:latin typeface="+mn-lt"/>
        </a:defRPr>
      </a:lvl8pPr>
      <a:lvl9pPr marL="2475983" indent="-230110" algn="l" rtl="0" fontAlgn="base">
        <a:lnSpc>
          <a:spcPct val="120000"/>
        </a:lnSpc>
        <a:spcBef>
          <a:spcPct val="35000"/>
        </a:spcBef>
        <a:spcAft>
          <a:spcPct val="0"/>
        </a:spcAft>
        <a:buChar char="-"/>
        <a:tabLst>
          <a:tab pos="283803" algn="l"/>
          <a:tab pos="733284" algn="l"/>
        </a:tabLst>
        <a:defRPr sz="2095">
          <a:solidFill>
            <a:schemeClr val="tx1"/>
          </a:solidFill>
          <a:latin typeface="+mn-lt"/>
        </a:defRPr>
      </a:lvl9pPr>
    </p:bodyStyle>
    <p:otherStyle>
      <a:defPPr>
        <a:defRPr lang="de-DE"/>
      </a:defPPr>
      <a:lvl1pPr marL="0" algn="l" defTabSz="883623" rtl="0" eaLnBrk="1" latinLnBrk="0" hangingPunct="1">
        <a:defRPr sz="1764" kern="1200">
          <a:solidFill>
            <a:schemeClr val="tx1"/>
          </a:solidFill>
          <a:latin typeface="+mn-lt"/>
          <a:ea typeface="+mn-ea"/>
          <a:cs typeface="+mn-cs"/>
        </a:defRPr>
      </a:lvl1pPr>
      <a:lvl2pPr marL="441811" algn="l" defTabSz="883623" rtl="0" eaLnBrk="1" latinLnBrk="0" hangingPunct="1">
        <a:defRPr sz="1764" kern="1200">
          <a:solidFill>
            <a:schemeClr val="tx1"/>
          </a:solidFill>
          <a:latin typeface="+mn-lt"/>
          <a:ea typeface="+mn-ea"/>
          <a:cs typeface="+mn-cs"/>
        </a:defRPr>
      </a:lvl2pPr>
      <a:lvl3pPr marL="883623" algn="l" defTabSz="883623" rtl="0" eaLnBrk="1" latinLnBrk="0" hangingPunct="1">
        <a:defRPr sz="1764" kern="1200">
          <a:solidFill>
            <a:schemeClr val="tx1"/>
          </a:solidFill>
          <a:latin typeface="+mn-lt"/>
          <a:ea typeface="+mn-ea"/>
          <a:cs typeface="+mn-cs"/>
        </a:defRPr>
      </a:lvl3pPr>
      <a:lvl4pPr marL="1325433" algn="l" defTabSz="883623" rtl="0" eaLnBrk="1" latinLnBrk="0" hangingPunct="1">
        <a:defRPr sz="1764" kern="1200">
          <a:solidFill>
            <a:schemeClr val="tx1"/>
          </a:solidFill>
          <a:latin typeface="+mn-lt"/>
          <a:ea typeface="+mn-ea"/>
          <a:cs typeface="+mn-cs"/>
        </a:defRPr>
      </a:lvl4pPr>
      <a:lvl5pPr marL="1767245" algn="l" defTabSz="883623" rtl="0" eaLnBrk="1" latinLnBrk="0" hangingPunct="1">
        <a:defRPr sz="1764" kern="1200">
          <a:solidFill>
            <a:schemeClr val="tx1"/>
          </a:solidFill>
          <a:latin typeface="+mn-lt"/>
          <a:ea typeface="+mn-ea"/>
          <a:cs typeface="+mn-cs"/>
        </a:defRPr>
      </a:lvl5pPr>
      <a:lvl6pPr marL="2209056" algn="l" defTabSz="883623" rtl="0" eaLnBrk="1" latinLnBrk="0" hangingPunct="1">
        <a:defRPr sz="1764" kern="1200">
          <a:solidFill>
            <a:schemeClr val="tx1"/>
          </a:solidFill>
          <a:latin typeface="+mn-lt"/>
          <a:ea typeface="+mn-ea"/>
          <a:cs typeface="+mn-cs"/>
        </a:defRPr>
      </a:lvl6pPr>
      <a:lvl7pPr marL="2650868" algn="l" defTabSz="883623" rtl="0" eaLnBrk="1" latinLnBrk="0" hangingPunct="1">
        <a:defRPr sz="1764" kern="1200">
          <a:solidFill>
            <a:schemeClr val="tx1"/>
          </a:solidFill>
          <a:latin typeface="+mn-lt"/>
          <a:ea typeface="+mn-ea"/>
          <a:cs typeface="+mn-cs"/>
        </a:defRPr>
      </a:lvl7pPr>
      <a:lvl8pPr marL="3092679" algn="l" defTabSz="883623" rtl="0" eaLnBrk="1" latinLnBrk="0" hangingPunct="1">
        <a:defRPr sz="1764" kern="1200">
          <a:solidFill>
            <a:schemeClr val="tx1"/>
          </a:solidFill>
          <a:latin typeface="+mn-lt"/>
          <a:ea typeface="+mn-ea"/>
          <a:cs typeface="+mn-cs"/>
        </a:defRPr>
      </a:lvl8pPr>
      <a:lvl9pPr marL="3534489" algn="l" defTabSz="883623" rtl="0" eaLnBrk="1" latinLnBrk="0" hangingPunct="1">
        <a:defRPr sz="176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 /><Relationship Id="rId1" Type="http://schemas.openxmlformats.org/officeDocument/2006/relationships/slideLayout" Target="../slideLayouts/slideLayout13.xml" /></Relationships>
</file>

<file path=ppt/slides/_rels/slide10.xml.rels><?xml version="1.0" encoding="UTF-8" standalone="yes"?>
<Relationships xmlns="http://schemas.openxmlformats.org/package/2006/relationships"><Relationship Id="rId2" Type="http://schemas.openxmlformats.org/officeDocument/2006/relationships/image" Target="../media/image16.png" /><Relationship Id="rId1" Type="http://schemas.openxmlformats.org/officeDocument/2006/relationships/slideLayout" Target="../slideLayouts/slideLayout7.xml" /></Relationships>
</file>

<file path=ppt/slides/_rels/slide11.xml.rels><?xml version="1.0" encoding="UTF-8" standalone="yes"?>
<Relationships xmlns="http://schemas.openxmlformats.org/package/2006/relationships"><Relationship Id="rId3" Type="http://schemas.openxmlformats.org/officeDocument/2006/relationships/image" Target="../media/image14.png" /><Relationship Id="rId2" Type="http://schemas.openxmlformats.org/officeDocument/2006/relationships/image" Target="../media/image13.png" /><Relationship Id="rId1" Type="http://schemas.openxmlformats.org/officeDocument/2006/relationships/slideLayout" Target="../slideLayouts/slideLayout7.xml" /><Relationship Id="rId4" Type="http://schemas.openxmlformats.org/officeDocument/2006/relationships/image" Target="../media/image15.png" /></Relationships>
</file>

<file path=ppt/slides/_rels/slide12.xml.rels><?xml version="1.0" encoding="UTF-8" standalone="yes"?>
<Relationships xmlns="http://schemas.openxmlformats.org/package/2006/relationships"><Relationship Id="rId2" Type="http://schemas.openxmlformats.org/officeDocument/2006/relationships/image" Target="../media/image17.png" /><Relationship Id="rId1" Type="http://schemas.openxmlformats.org/officeDocument/2006/relationships/slideLayout" Target="../slideLayouts/slideLayout7.xml" /></Relationships>
</file>

<file path=ppt/slides/_rels/slide13.xml.rels><?xml version="1.0" encoding="UTF-8" standalone="yes"?>
<Relationships xmlns="http://schemas.openxmlformats.org/package/2006/relationships"><Relationship Id="rId3" Type="http://schemas.openxmlformats.org/officeDocument/2006/relationships/image" Target="../media/image14.png" /><Relationship Id="rId2" Type="http://schemas.openxmlformats.org/officeDocument/2006/relationships/image" Target="../media/image13.png" /><Relationship Id="rId1" Type="http://schemas.openxmlformats.org/officeDocument/2006/relationships/slideLayout" Target="../slideLayouts/slideLayout7.xml" /><Relationship Id="rId4" Type="http://schemas.openxmlformats.org/officeDocument/2006/relationships/image" Target="../media/image15.png" /></Relationships>
</file>

<file path=ppt/slides/_rels/slide14.xml.rels><?xml version="1.0" encoding="UTF-8" standalone="yes"?>
<Relationships xmlns="http://schemas.openxmlformats.org/package/2006/relationships"><Relationship Id="rId2" Type="http://schemas.openxmlformats.org/officeDocument/2006/relationships/image" Target="../media/image18.jpeg" /><Relationship Id="rId1" Type="http://schemas.openxmlformats.org/officeDocument/2006/relationships/slideLayout" Target="../slideLayouts/slideLayout7.xml" /></Relationships>
</file>

<file path=ppt/slides/_rels/slide15.xml.rels><?xml version="1.0" encoding="UTF-8" standalone="yes"?>
<Relationships xmlns="http://schemas.openxmlformats.org/package/2006/relationships"><Relationship Id="rId2" Type="http://schemas.openxmlformats.org/officeDocument/2006/relationships/image" Target="../media/image19.jpeg" /><Relationship Id="rId1" Type="http://schemas.openxmlformats.org/officeDocument/2006/relationships/slideLayout" Target="../slideLayouts/slideLayout7.xml" /></Relationships>
</file>

<file path=ppt/slides/_rels/slide16.xml.rels><?xml version="1.0" encoding="UTF-8" standalone="yes"?>
<Relationships xmlns="http://schemas.openxmlformats.org/package/2006/relationships"><Relationship Id="rId2" Type="http://schemas.openxmlformats.org/officeDocument/2006/relationships/image" Target="../media/image20.jpeg" /><Relationship Id="rId1" Type="http://schemas.openxmlformats.org/officeDocument/2006/relationships/slideLayout" Target="../slideLayouts/slideLayout7.xml" /></Relationships>
</file>

<file path=ppt/slides/_rels/slide17.xml.rels><?xml version="1.0" encoding="UTF-8" standalone="yes"?>
<Relationships xmlns="http://schemas.openxmlformats.org/package/2006/relationships"><Relationship Id="rId2" Type="http://schemas.openxmlformats.org/officeDocument/2006/relationships/image" Target="../media/image21.jpeg" /><Relationship Id="rId1" Type="http://schemas.openxmlformats.org/officeDocument/2006/relationships/slideLayout" Target="../slideLayouts/slideLayout7.xml" /></Relationships>
</file>

<file path=ppt/slides/_rels/slide18.xml.rels><?xml version="1.0" encoding="UTF-8" standalone="yes"?>
<Relationships xmlns="http://schemas.openxmlformats.org/package/2006/relationships"><Relationship Id="rId3" Type="http://schemas.openxmlformats.org/officeDocument/2006/relationships/hyperlink" Target="http://www.google.ch/url?sa=i&amp;rct=j&amp;q=smilies+negativ&amp;source=images&amp;cd=&amp;cad=rja&amp;docid=Aa7kfsrK0cH_2M&amp;tbnid=hvtHaf7HBYw72M:&amp;ved=0CAUQjRw&amp;url=http://de.fotolia.com/id/30613672&amp;ei=DBnAUcLIG4a_Of3GgIAD&amp;bvm=bv.47883778,d.bGE&amp;psig=AFQjCNEXLrfUShEUKnEflvj6AU-wwJfQsQ&amp;ust=1371630211494510" TargetMode="External" /><Relationship Id="rId2" Type="http://schemas.openxmlformats.org/officeDocument/2006/relationships/image" Target="../media/image5.jpeg" /><Relationship Id="rId1" Type="http://schemas.openxmlformats.org/officeDocument/2006/relationships/slideLayout" Target="../slideLayouts/slideLayout7.xml" /><Relationship Id="rId5" Type="http://schemas.openxmlformats.org/officeDocument/2006/relationships/image" Target="../media/image22.png" /><Relationship Id="rId4" Type="http://schemas.openxmlformats.org/officeDocument/2006/relationships/image" Target="../media/image4.jpeg" /></Relationships>
</file>

<file path=ppt/slides/_rels/slide19.xml.rels><?xml version="1.0" encoding="UTF-8" standalone="yes"?>
<Relationships xmlns="http://schemas.openxmlformats.org/package/2006/relationships"><Relationship Id="rId2" Type="http://schemas.openxmlformats.org/officeDocument/2006/relationships/image" Target="../media/image23.jpg" /><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 /><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xml" /></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4.xml" /></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4.xml" /></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 /><Relationship Id="rId1" Type="http://schemas.openxmlformats.org/officeDocument/2006/relationships/slideLayout" Target="../slideLayouts/slideLayout7.xml" /></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 /><Relationship Id="rId1" Type="http://schemas.openxmlformats.org/officeDocument/2006/relationships/slideLayout" Target="../slideLayouts/slideLayout7.xml" /></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 /><Relationship Id="rId1" Type="http://schemas.openxmlformats.org/officeDocument/2006/relationships/slideLayout" Target="../slideLayouts/slideLayout7.xml" /></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7.xml" /><Relationship Id="rId1" Type="http://schemas.openxmlformats.org/officeDocument/2006/relationships/slideLayout" Target="../slideLayouts/slideLayout7.xml" /></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8.xml" /><Relationship Id="rId1" Type="http://schemas.openxmlformats.org/officeDocument/2006/relationships/slideLayout" Target="../slideLayouts/slideLayout7.xml" /></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3" Type="http://schemas.openxmlformats.org/officeDocument/2006/relationships/hyperlink" Target="http://www.ktvwil-handball.ch/" TargetMode="External" /><Relationship Id="rId2" Type="http://schemas.openxmlformats.org/officeDocument/2006/relationships/notesSlide" Target="../notesSlides/notesSlide3.xml" /><Relationship Id="rId1" Type="http://schemas.openxmlformats.org/officeDocument/2006/relationships/slideLayout" Target="../slideLayouts/slideLayout7.xml" /></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9.xml" /><Relationship Id="rId1" Type="http://schemas.openxmlformats.org/officeDocument/2006/relationships/slideLayout" Target="../slideLayouts/slideLayout7.xml" /></Relationships>
</file>

<file path=ppt/slides/_rels/slide31.xml.rels><?xml version="1.0" encoding="UTF-8" standalone="yes"?>
<Relationships xmlns="http://schemas.openxmlformats.org/package/2006/relationships"><Relationship Id="rId3" Type="http://schemas.openxmlformats.org/officeDocument/2006/relationships/image" Target="../media/image24.jpeg" /><Relationship Id="rId2" Type="http://schemas.openxmlformats.org/officeDocument/2006/relationships/notesSlide" Target="../notesSlides/notesSlide10.xml" /><Relationship Id="rId1" Type="http://schemas.openxmlformats.org/officeDocument/2006/relationships/slideLayout" Target="../slideLayouts/slideLayout7.xml" /><Relationship Id="rId5" Type="http://schemas.openxmlformats.org/officeDocument/2006/relationships/image" Target="../media/image26.png" /><Relationship Id="rId4" Type="http://schemas.openxmlformats.org/officeDocument/2006/relationships/image" Target="../media/image25.png" /></Relationships>
</file>

<file path=ppt/slides/_rels/slide32.xml.rels><?xml version="1.0" encoding="UTF-8" standalone="yes"?>
<Relationships xmlns="http://schemas.openxmlformats.org/package/2006/relationships"><Relationship Id="rId3" Type="http://schemas.openxmlformats.org/officeDocument/2006/relationships/image" Target="../media/image27.png" /><Relationship Id="rId2" Type="http://schemas.openxmlformats.org/officeDocument/2006/relationships/notesSlide" Target="../notesSlides/notesSlide11.xml" /><Relationship Id="rId1" Type="http://schemas.openxmlformats.org/officeDocument/2006/relationships/slideLayout" Target="../slideLayouts/slideLayout7.xml" /></Relationships>
</file>

<file path=ppt/slides/_rels/slide4.xml.rels><?xml version="1.0" encoding="UTF-8" standalone="yes"?>
<Relationships xmlns="http://schemas.openxmlformats.org/package/2006/relationships"><Relationship Id="rId3" Type="http://schemas.openxmlformats.org/officeDocument/2006/relationships/image" Target="../media/image4.jpeg" /><Relationship Id="rId2" Type="http://schemas.openxmlformats.org/officeDocument/2006/relationships/hyperlink" Target="http://www.google.ch/url?sa=i&amp;rct=j&amp;q=smilies+negativ&amp;source=images&amp;cd=&amp;cad=rja&amp;docid=Aa7kfsrK0cH_2M&amp;tbnid=hvtHaf7HBYw72M:&amp;ved=0CAUQjRw&amp;url=http://de.fotolia.com/id/30613672&amp;ei=DBnAUcLIG4a_Of3GgIAD&amp;bvm=bv.47883778,d.bGE&amp;psig=AFQjCNEXLrfUShEUKnEflvj6AU-wwJfQsQ&amp;ust=1371630211494510" TargetMode="External" /><Relationship Id="rId1" Type="http://schemas.openxmlformats.org/officeDocument/2006/relationships/slideLayout" Target="../slideLayouts/slideLayout7.xml" /><Relationship Id="rId5" Type="http://schemas.openxmlformats.org/officeDocument/2006/relationships/image" Target="../media/image6.jpeg" /><Relationship Id="rId4" Type="http://schemas.openxmlformats.org/officeDocument/2006/relationships/image" Target="../media/image5.jpeg" /></Relationships>
</file>

<file path=ppt/slides/_rels/slide5.xml.rels><?xml version="1.0" encoding="UTF-8" standalone="yes"?>
<Relationships xmlns="http://schemas.openxmlformats.org/package/2006/relationships"><Relationship Id="rId3" Type="http://schemas.openxmlformats.org/officeDocument/2006/relationships/image" Target="../media/image8.jpeg" /><Relationship Id="rId2" Type="http://schemas.openxmlformats.org/officeDocument/2006/relationships/image" Target="../media/image7.png" /><Relationship Id="rId1" Type="http://schemas.openxmlformats.org/officeDocument/2006/relationships/slideLayout" Target="../slideLayouts/slideLayout7.xml" /><Relationship Id="rId4" Type="http://schemas.openxmlformats.org/officeDocument/2006/relationships/image" Target="../media/image9.jpeg" /></Relationships>
</file>

<file path=ppt/slides/_rels/slide6.xml.rels><?xml version="1.0" encoding="UTF-8" standalone="yes"?>
<Relationships xmlns="http://schemas.openxmlformats.org/package/2006/relationships"><Relationship Id="rId3" Type="http://schemas.openxmlformats.org/officeDocument/2006/relationships/image" Target="../media/image11.jpeg" /><Relationship Id="rId2" Type="http://schemas.openxmlformats.org/officeDocument/2006/relationships/image" Target="../media/image10.jpeg" /><Relationship Id="rId1" Type="http://schemas.openxmlformats.org/officeDocument/2006/relationships/slideLayout" Target="../slideLayouts/slideLayout7.xml" /></Relationships>
</file>

<file path=ppt/slides/_rels/slide7.xml.rels><?xml version="1.0" encoding="UTF-8" standalone="yes"?>
<Relationships xmlns="http://schemas.openxmlformats.org/package/2006/relationships"><Relationship Id="rId3" Type="http://schemas.openxmlformats.org/officeDocument/2006/relationships/image" Target="../media/image4.jpeg" /><Relationship Id="rId2" Type="http://schemas.openxmlformats.org/officeDocument/2006/relationships/hyperlink" Target="http://www.google.ch/url?sa=i&amp;rct=j&amp;q=smilies+negativ&amp;source=images&amp;cd=&amp;cad=rja&amp;docid=Aa7kfsrK0cH_2M&amp;tbnid=hvtHaf7HBYw72M:&amp;ved=0CAUQjRw&amp;url=http://de.fotolia.com/id/30613672&amp;ei=DBnAUcLIG4a_Of3GgIAD&amp;bvm=bv.47883778,d.bGE&amp;psig=AFQjCNEXLrfUShEUKnEflvj6AU-wwJfQsQ&amp;ust=1371630211494510" TargetMode="External" /><Relationship Id="rId1" Type="http://schemas.openxmlformats.org/officeDocument/2006/relationships/slideLayout" Target="../slideLayouts/slideLayout7.xml" /><Relationship Id="rId5" Type="http://schemas.openxmlformats.org/officeDocument/2006/relationships/image" Target="../media/image6.jpeg" /><Relationship Id="rId4" Type="http://schemas.openxmlformats.org/officeDocument/2006/relationships/image" Target="../media/image5.jpeg" /></Relationships>
</file>

<file path=ppt/slides/_rels/slide8.xml.rels><?xml version="1.0" encoding="UTF-8" standalone="yes"?>
<Relationships xmlns="http://schemas.openxmlformats.org/package/2006/relationships"><Relationship Id="rId2" Type="http://schemas.openxmlformats.org/officeDocument/2006/relationships/image" Target="../media/image12.png" /><Relationship Id="rId1" Type="http://schemas.openxmlformats.org/officeDocument/2006/relationships/slideLayout" Target="../slideLayouts/slideLayout7.xml" /></Relationships>
</file>

<file path=ppt/slides/_rels/slide9.xml.rels><?xml version="1.0" encoding="UTF-8" standalone="yes"?>
<Relationships xmlns="http://schemas.openxmlformats.org/package/2006/relationships"><Relationship Id="rId3" Type="http://schemas.openxmlformats.org/officeDocument/2006/relationships/image" Target="../media/image14.png" /><Relationship Id="rId2" Type="http://schemas.openxmlformats.org/officeDocument/2006/relationships/image" Target="../media/image13.png" /><Relationship Id="rId1" Type="http://schemas.openxmlformats.org/officeDocument/2006/relationships/slideLayout" Target="../slideLayouts/slideLayout7.xml" /><Relationship Id="rId4" Type="http://schemas.openxmlformats.org/officeDocument/2006/relationships/image" Target="../media/image15.png"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spect="1" noChangeArrowheads="1"/>
          </p:cNvSpPr>
          <p:nvPr>
            <p:ph type="title"/>
          </p:nvPr>
        </p:nvSpPr>
        <p:spPr>
          <a:xfrm>
            <a:off x="1993900" y="2171700"/>
            <a:ext cx="7889875" cy="365125"/>
          </a:xfrm>
        </p:spPr>
        <p:txBody>
          <a:bodyPr/>
          <a:lstStyle/>
          <a:p>
            <a:pPr eaLnBrk="1" hangingPunct="1">
              <a:defRPr/>
            </a:pPr>
            <a:r>
              <a:rPr lang="de-CH" dirty="0"/>
              <a:t>Hauptversammlung KTV Wil Handball </a:t>
            </a:r>
            <a:endParaRPr lang="de-DE" dirty="0"/>
          </a:p>
        </p:txBody>
      </p:sp>
      <p:sp>
        <p:nvSpPr>
          <p:cNvPr id="3075" name="Rectangle 5"/>
          <p:cNvSpPr>
            <a:spLocks noChangeArrowheads="1"/>
          </p:cNvSpPr>
          <p:nvPr/>
        </p:nvSpPr>
        <p:spPr bwMode="auto">
          <a:xfrm>
            <a:off x="7735888" y="4198938"/>
            <a:ext cx="184150"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08" tIns="45704" rIns="91408" bIns="45704">
            <a:spAutoFit/>
          </a:bodyPr>
          <a:lstStyle/>
          <a:p>
            <a:pPr>
              <a:defRPr/>
            </a:pPr>
            <a:endParaRPr lang="de-CH" sz="2100" dirty="0">
              <a:latin typeface="Arial" charset="0"/>
              <a:ea typeface="ＭＳ Ｐゴシック" charset="0"/>
            </a:endParaRPr>
          </a:p>
        </p:txBody>
      </p:sp>
      <p:sp>
        <p:nvSpPr>
          <p:cNvPr id="3076" name="Rectangle 10"/>
          <p:cNvSpPr>
            <a:spLocks noChangeArrowheads="1"/>
          </p:cNvSpPr>
          <p:nvPr/>
        </p:nvSpPr>
        <p:spPr bwMode="auto">
          <a:xfrm>
            <a:off x="1905000" y="4953000"/>
            <a:ext cx="3379258" cy="3385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08" tIns="45704" rIns="91408" bIns="45704" anchor="t">
            <a:spAutoFit/>
          </a:bodyPr>
          <a:lstStyle/>
          <a:p>
            <a:pPr>
              <a:defRPr/>
            </a:pPr>
            <a:r>
              <a:rPr lang="de-DE" sz="1600" dirty="0">
                <a:latin typeface="Arial"/>
                <a:ea typeface="ＭＳ Ｐゴシック"/>
                <a:cs typeface="Arial"/>
              </a:rPr>
              <a:t>Freitag 26. August 2022, 19:20 Uhr</a:t>
            </a:r>
            <a:endParaRPr lang="de-DE" dirty="0">
              <a:latin typeface="Arial"/>
              <a:ea typeface="ＭＳ Ｐゴシック"/>
              <a:cs typeface="Arial"/>
            </a:endParaRPr>
          </a:p>
        </p:txBody>
      </p:sp>
      <p:sp>
        <p:nvSpPr>
          <p:cNvPr id="3077" name="Rectangle 12"/>
          <p:cNvSpPr>
            <a:spLocks noChangeArrowheads="1"/>
          </p:cNvSpPr>
          <p:nvPr/>
        </p:nvSpPr>
        <p:spPr bwMode="auto">
          <a:xfrm>
            <a:off x="441325" y="653732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08" tIns="45704" rIns="91408" bIns="45704">
            <a:spAutoFit/>
          </a:bodyPr>
          <a:lstStyle/>
          <a:p>
            <a:pPr>
              <a:defRPr/>
            </a:pPr>
            <a:endParaRPr lang="de-CH" dirty="0">
              <a:latin typeface="Arial" charset="0"/>
              <a:ea typeface="ＭＳ Ｐゴシック" charset="0"/>
            </a:endParaRPr>
          </a:p>
        </p:txBody>
      </p:sp>
      <p:sp>
        <p:nvSpPr>
          <p:cNvPr id="3078" name="Text Box 13"/>
          <p:cNvSpPr txBox="1">
            <a:spLocks noChangeArrowheads="1"/>
          </p:cNvSpPr>
          <p:nvPr/>
        </p:nvSpPr>
        <p:spPr bwMode="auto">
          <a:xfrm>
            <a:off x="5937250" y="5413375"/>
            <a:ext cx="3592586" cy="8309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08" tIns="45704" rIns="91408" bIns="45704" anchor="t">
            <a:spAutoFit/>
          </a:bodyPr>
          <a:lstStyle>
            <a:lvl1pPr defTabSz="1042988" eaLnBrk="0" hangingPunct="0">
              <a:defRPr sz="2400">
                <a:solidFill>
                  <a:schemeClr val="tx1"/>
                </a:solidFill>
                <a:latin typeface="Arial" charset="0"/>
                <a:ea typeface="ＭＳ Ｐゴシック" charset="0"/>
              </a:defRPr>
            </a:lvl1pPr>
            <a:lvl2pPr marL="742950" indent="-285750" defTabSz="1042988" eaLnBrk="0" hangingPunct="0">
              <a:defRPr sz="2400">
                <a:solidFill>
                  <a:schemeClr val="tx1"/>
                </a:solidFill>
                <a:latin typeface="Arial" charset="0"/>
                <a:ea typeface="ＭＳ Ｐゴシック" charset="0"/>
              </a:defRPr>
            </a:lvl2pPr>
            <a:lvl3pPr marL="1143000" indent="-228600" defTabSz="1042988" eaLnBrk="0" hangingPunct="0">
              <a:defRPr sz="2400">
                <a:solidFill>
                  <a:schemeClr val="tx1"/>
                </a:solidFill>
                <a:latin typeface="Arial" charset="0"/>
                <a:ea typeface="ＭＳ Ｐゴシック" charset="0"/>
              </a:defRPr>
            </a:lvl3pPr>
            <a:lvl4pPr marL="1600200" indent="-228600" defTabSz="1042988" eaLnBrk="0" hangingPunct="0">
              <a:defRPr sz="2400">
                <a:solidFill>
                  <a:schemeClr val="tx1"/>
                </a:solidFill>
                <a:latin typeface="Arial" charset="0"/>
                <a:ea typeface="ＭＳ Ｐゴシック" charset="0"/>
              </a:defRPr>
            </a:lvl4pPr>
            <a:lvl5pPr marL="2057400" indent="-228600" defTabSz="1042988" eaLnBrk="0" hangingPunct="0">
              <a:defRPr sz="2400">
                <a:solidFill>
                  <a:schemeClr val="tx1"/>
                </a:solidFill>
                <a:latin typeface="Arial" charset="0"/>
                <a:ea typeface="ＭＳ Ｐゴシック" charset="0"/>
              </a:defRPr>
            </a:lvl5pPr>
            <a:lvl6pPr marL="2514600" indent="-228600" defTabSz="1042988"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1042988"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1042988"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104298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de-CH" dirty="0">
                <a:latin typeface="Arial"/>
                <a:ea typeface="ＭＳ Ｐゴシック"/>
                <a:cs typeface="Arial"/>
              </a:rPr>
              <a:t>Attikahalle Gebrüder Egli</a:t>
            </a:r>
          </a:p>
          <a:p>
            <a:pPr eaLnBrk="1" hangingPunct="1">
              <a:defRPr/>
            </a:pPr>
            <a:r>
              <a:rPr lang="de-CH" dirty="0" err="1">
                <a:latin typeface="Arial"/>
                <a:ea typeface="ＭＳ Ｐゴシック"/>
                <a:cs typeface="Arial"/>
              </a:rPr>
              <a:t>Rossrüti</a:t>
            </a:r>
            <a:endParaRPr lang="de-CH" dirty="0">
              <a:cs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txBox="1">
            <a:spLocks noChangeArrowheads="1"/>
          </p:cNvSpPr>
          <p:nvPr/>
        </p:nvSpPr>
        <p:spPr bwMode="auto">
          <a:xfrm>
            <a:off x="836613" y="777875"/>
            <a:ext cx="911066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spAutoFit/>
          </a:bodyPr>
          <a:lstStyle>
            <a:lvl1pPr eaLnBrk="0" hangingPunct="0">
              <a:lnSpc>
                <a:spcPct val="120000"/>
              </a:lnSpc>
              <a:spcBef>
                <a:spcPct val="35000"/>
              </a:spcBef>
              <a:defRPr sz="2200" b="1">
                <a:solidFill>
                  <a:schemeClr val="tx1"/>
                </a:solidFill>
                <a:latin typeface="Arial" pitchFamily="34" charset="0"/>
                <a:ea typeface="ＭＳ Ｐゴシック" pitchFamily="34" charset="-128"/>
              </a:defRPr>
            </a:lvl1pPr>
            <a:lvl2pPr marL="742950" indent="-285750" eaLnBrk="0" hangingPunct="0">
              <a:lnSpc>
                <a:spcPct val="120000"/>
              </a:lnSpc>
              <a:spcBef>
                <a:spcPct val="35000"/>
              </a:spcBef>
              <a:buFont typeface="Wingdings" pitchFamily="2" charset="2"/>
              <a:defRPr sz="2200" b="1">
                <a:solidFill>
                  <a:schemeClr val="tx1"/>
                </a:solidFill>
                <a:latin typeface="Arial" pitchFamily="34" charset="0"/>
                <a:ea typeface="ＭＳ Ｐゴシック" pitchFamily="34" charset="-128"/>
              </a:defRPr>
            </a:lvl2pPr>
            <a:lvl3pPr marL="1143000" indent="-228600" eaLnBrk="0" hangingPunct="0">
              <a:lnSpc>
                <a:spcPct val="120000"/>
              </a:lnSpc>
              <a:spcBef>
                <a:spcPct val="35000"/>
              </a:spcBef>
              <a:buFont typeface="Times" pitchFamily="2" charset="0"/>
              <a:buChar char="•"/>
              <a:defRPr sz="2200" b="1">
                <a:solidFill>
                  <a:schemeClr val="tx1"/>
                </a:solidFill>
                <a:latin typeface="Arial" pitchFamily="34" charset="0"/>
                <a:ea typeface="ＭＳ Ｐゴシック" pitchFamily="34" charset="-128"/>
              </a:defRPr>
            </a:lvl3pPr>
            <a:lvl4pPr marL="1600200" indent="-228600" eaLnBrk="0" hangingPunct="0">
              <a:lnSpc>
                <a:spcPct val="120000"/>
              </a:lnSpc>
              <a:spcBef>
                <a:spcPct val="35000"/>
              </a:spcBef>
              <a:buChar char="•"/>
              <a:defRPr sz="2200">
                <a:solidFill>
                  <a:schemeClr val="tx1"/>
                </a:solidFill>
                <a:latin typeface="Arial" pitchFamily="34" charset="0"/>
                <a:ea typeface="ＭＳ Ｐゴシック" pitchFamily="34" charset="-128"/>
              </a:defRPr>
            </a:lvl4pPr>
            <a:lvl5pPr marL="2057400" indent="-228600" eaLnBrk="0" hangingPunct="0">
              <a:lnSpc>
                <a:spcPct val="120000"/>
              </a:lnSpc>
              <a:spcBef>
                <a:spcPct val="35000"/>
              </a:spcBef>
              <a:buChar char="-"/>
              <a:defRPr sz="2200">
                <a:solidFill>
                  <a:schemeClr val="tx1"/>
                </a:solidFill>
                <a:latin typeface="Arial" pitchFamily="34" charset="0"/>
                <a:ea typeface="ＭＳ Ｐゴシック" pitchFamily="34" charset="-128"/>
              </a:defRPr>
            </a:lvl5pPr>
            <a:lvl6pPr marL="2514600" indent="-228600" eaLnBrk="0" fontAlgn="base" hangingPunct="0">
              <a:lnSpc>
                <a:spcPct val="120000"/>
              </a:lnSpc>
              <a:spcBef>
                <a:spcPct val="35000"/>
              </a:spcBef>
              <a:spcAft>
                <a:spcPct val="0"/>
              </a:spcAft>
              <a:buChar char="-"/>
              <a:defRPr sz="2200">
                <a:solidFill>
                  <a:schemeClr val="tx1"/>
                </a:solidFill>
                <a:latin typeface="Arial" pitchFamily="34" charset="0"/>
                <a:ea typeface="ＭＳ Ｐゴシック" pitchFamily="34" charset="-128"/>
              </a:defRPr>
            </a:lvl6pPr>
            <a:lvl7pPr marL="2971800" indent="-228600" eaLnBrk="0" fontAlgn="base" hangingPunct="0">
              <a:lnSpc>
                <a:spcPct val="120000"/>
              </a:lnSpc>
              <a:spcBef>
                <a:spcPct val="35000"/>
              </a:spcBef>
              <a:spcAft>
                <a:spcPct val="0"/>
              </a:spcAft>
              <a:buChar char="-"/>
              <a:defRPr sz="2200">
                <a:solidFill>
                  <a:schemeClr val="tx1"/>
                </a:solidFill>
                <a:latin typeface="Arial" pitchFamily="34" charset="0"/>
                <a:ea typeface="ＭＳ Ｐゴシック" pitchFamily="34" charset="-128"/>
              </a:defRPr>
            </a:lvl7pPr>
            <a:lvl8pPr marL="3429000" indent="-228600" eaLnBrk="0" fontAlgn="base" hangingPunct="0">
              <a:lnSpc>
                <a:spcPct val="120000"/>
              </a:lnSpc>
              <a:spcBef>
                <a:spcPct val="35000"/>
              </a:spcBef>
              <a:spcAft>
                <a:spcPct val="0"/>
              </a:spcAft>
              <a:buChar char="-"/>
              <a:defRPr sz="2200">
                <a:solidFill>
                  <a:schemeClr val="tx1"/>
                </a:solidFill>
                <a:latin typeface="Arial" pitchFamily="34" charset="0"/>
                <a:ea typeface="ＭＳ Ｐゴシック" pitchFamily="34" charset="-128"/>
              </a:defRPr>
            </a:lvl8pPr>
            <a:lvl9pPr marL="3886200" indent="-228600" eaLnBrk="0" fontAlgn="base" hangingPunct="0">
              <a:lnSpc>
                <a:spcPct val="120000"/>
              </a:lnSpc>
              <a:spcBef>
                <a:spcPct val="35000"/>
              </a:spcBef>
              <a:spcAft>
                <a:spcPct val="0"/>
              </a:spcAft>
              <a:buChar char="-"/>
              <a:defRPr sz="2200">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CH" altLang="de-DE" sz="2400" b="1" i="0" u="none" strike="noStrike" kern="1200" cap="none" spc="0" normalizeH="0" baseline="0" noProof="0" dirty="0">
                <a:ln>
                  <a:noFill/>
                </a:ln>
                <a:solidFill>
                  <a:srgbClr val="FFFFFF"/>
                </a:solidFill>
                <a:effectLst/>
                <a:uLnTx/>
                <a:uFillTx/>
                <a:latin typeface="Arial"/>
                <a:ea typeface="ＭＳ Ｐゴシック"/>
                <a:cs typeface="Arial"/>
              </a:rPr>
              <a:t>3. Bericht Bereich Handballschule</a:t>
            </a:r>
            <a:endParaRPr kumimoji="0" lang="de-DE" altLang="de-DE" sz="2400" b="1" i="0" u="none" strike="noStrike" kern="1200" cap="none" spc="0" normalizeH="0" baseline="0" noProof="0" dirty="0">
              <a:ln>
                <a:noFill/>
              </a:ln>
              <a:solidFill>
                <a:srgbClr val="FFFFFF"/>
              </a:solidFill>
              <a:effectLst/>
              <a:uLnTx/>
              <a:uFillTx/>
              <a:latin typeface="Arial"/>
              <a:ea typeface="ＭＳ Ｐゴシック"/>
              <a:cs typeface="Arial"/>
            </a:endParaRPr>
          </a:p>
        </p:txBody>
      </p:sp>
      <p:sp>
        <p:nvSpPr>
          <p:cNvPr id="4" name="Textfeld 3">
            <a:extLst>
              <a:ext uri="{FF2B5EF4-FFF2-40B4-BE49-F238E27FC236}">
                <a16:creationId xmlns:a16="http://schemas.microsoft.com/office/drawing/2014/main" id="{F2038859-0AB4-48F4-88EF-5632551B2AF6}"/>
              </a:ext>
            </a:extLst>
          </p:cNvPr>
          <p:cNvSpPr txBox="1"/>
          <p:nvPr/>
        </p:nvSpPr>
        <p:spPr>
          <a:xfrm>
            <a:off x="2394372" y="2484487"/>
            <a:ext cx="5805383" cy="461665"/>
          </a:xfrm>
          <a:prstGeom prst="rect">
            <a:avLst/>
          </a:prstGeom>
          <a:noFill/>
        </p:spPr>
        <p:txBody>
          <a:bodyPr wrap="square" lIns="91440" tIns="45720" rIns="91440" bIns="45720" rtlCol="0" anchor="t">
            <a:spAutoFit/>
          </a:bodyPr>
          <a:lstStyle/>
          <a:p>
            <a:pPr marL="342900" marR="0" lvl="0"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defRPr/>
            </a:pPr>
            <a:r>
              <a:rPr kumimoji="0" lang="de-CH" sz="2400" b="1" i="0" u="none" strike="noStrike" kern="1200" cap="none" spc="0" normalizeH="0" baseline="0" noProof="0" dirty="0">
                <a:ln>
                  <a:noFill/>
                </a:ln>
                <a:solidFill>
                  <a:srgbClr val="000000"/>
                </a:solidFill>
                <a:effectLst/>
                <a:uLnTx/>
                <a:uFillTx/>
                <a:latin typeface="Arial"/>
                <a:ea typeface="ＭＳ Ｐゴシック"/>
                <a:cs typeface="Arial"/>
              </a:rPr>
              <a:t>U9/U11:   </a:t>
            </a:r>
            <a:r>
              <a:rPr kumimoji="0" lang="de-CH" sz="2400" b="0" i="0" u="none" strike="noStrike" kern="1200" cap="none" spc="0" normalizeH="0" baseline="0" noProof="0" dirty="0">
                <a:ln>
                  <a:noFill/>
                </a:ln>
                <a:solidFill>
                  <a:srgbClr val="000000"/>
                </a:solidFill>
                <a:effectLst/>
                <a:uLnTx/>
                <a:uFillTx/>
                <a:latin typeface="Arial"/>
                <a:ea typeface="ＭＳ Ｐゴシック"/>
                <a:cs typeface="Arial"/>
              </a:rPr>
              <a:t>Fabienne Manz, Alina Mäder</a:t>
            </a:r>
          </a:p>
        </p:txBody>
      </p:sp>
      <p:pic>
        <p:nvPicPr>
          <p:cNvPr id="8" name="Grafik 7">
            <a:extLst>
              <a:ext uri="{FF2B5EF4-FFF2-40B4-BE49-F238E27FC236}">
                <a16:creationId xmlns:a16="http://schemas.microsoft.com/office/drawing/2014/main" id="{C2E641C8-AE2C-BAFC-6CB7-3F9407356813}"/>
              </a:ext>
            </a:extLst>
          </p:cNvPr>
          <p:cNvPicPr>
            <a:picLocks noChangeAspect="1"/>
          </p:cNvPicPr>
          <p:nvPr/>
        </p:nvPicPr>
        <p:blipFill rotWithShape="1">
          <a:blip r:embed="rId2"/>
          <a:srcRect l="14312" t="31568" r="35858" b="16336"/>
          <a:stretch/>
        </p:blipFill>
        <p:spPr>
          <a:xfrm>
            <a:off x="1962324" y="3348583"/>
            <a:ext cx="6453455" cy="3795091"/>
          </a:xfrm>
          <a:prstGeom prst="rect">
            <a:avLst/>
          </a:prstGeom>
        </p:spPr>
      </p:pic>
    </p:spTree>
    <p:extLst>
      <p:ext uri="{BB962C8B-B14F-4D97-AF65-F5344CB8AC3E}">
        <p14:creationId xmlns:p14="http://schemas.microsoft.com/office/powerpoint/2010/main" val="5299703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BE1541C8-A3DA-40ED-EEBF-F422A106A3C5}"/>
              </a:ext>
            </a:extLst>
          </p:cNvPr>
          <p:cNvSpPr txBox="1">
            <a:spLocks noChangeArrowheads="1"/>
          </p:cNvSpPr>
          <p:nvPr/>
        </p:nvSpPr>
        <p:spPr bwMode="auto">
          <a:xfrm>
            <a:off x="836613" y="777875"/>
            <a:ext cx="911066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spAutoFit/>
          </a:bodyPr>
          <a:lstStyle>
            <a:lvl1pPr eaLnBrk="0" hangingPunct="0">
              <a:lnSpc>
                <a:spcPct val="120000"/>
              </a:lnSpc>
              <a:spcBef>
                <a:spcPct val="35000"/>
              </a:spcBef>
              <a:defRPr sz="2200" b="1">
                <a:solidFill>
                  <a:schemeClr val="tx1"/>
                </a:solidFill>
                <a:latin typeface="Arial" pitchFamily="34" charset="0"/>
                <a:ea typeface="ＭＳ Ｐゴシック" pitchFamily="34" charset="-128"/>
              </a:defRPr>
            </a:lvl1pPr>
            <a:lvl2pPr marL="742950" indent="-285750" eaLnBrk="0" hangingPunct="0">
              <a:lnSpc>
                <a:spcPct val="120000"/>
              </a:lnSpc>
              <a:spcBef>
                <a:spcPct val="35000"/>
              </a:spcBef>
              <a:buFont typeface="Wingdings" pitchFamily="2" charset="2"/>
              <a:defRPr sz="2200" b="1">
                <a:solidFill>
                  <a:schemeClr val="tx1"/>
                </a:solidFill>
                <a:latin typeface="Arial" pitchFamily="34" charset="0"/>
                <a:ea typeface="ＭＳ Ｐゴシック" pitchFamily="34" charset="-128"/>
              </a:defRPr>
            </a:lvl2pPr>
            <a:lvl3pPr marL="1143000" indent="-228600" eaLnBrk="0" hangingPunct="0">
              <a:lnSpc>
                <a:spcPct val="120000"/>
              </a:lnSpc>
              <a:spcBef>
                <a:spcPct val="35000"/>
              </a:spcBef>
              <a:buFont typeface="Times" pitchFamily="2" charset="0"/>
              <a:buChar char="•"/>
              <a:defRPr sz="2200" b="1">
                <a:solidFill>
                  <a:schemeClr val="tx1"/>
                </a:solidFill>
                <a:latin typeface="Arial" pitchFamily="34" charset="0"/>
                <a:ea typeface="ＭＳ Ｐゴシック" pitchFamily="34" charset="-128"/>
              </a:defRPr>
            </a:lvl3pPr>
            <a:lvl4pPr marL="1600200" indent="-228600" eaLnBrk="0" hangingPunct="0">
              <a:lnSpc>
                <a:spcPct val="120000"/>
              </a:lnSpc>
              <a:spcBef>
                <a:spcPct val="35000"/>
              </a:spcBef>
              <a:buChar char="•"/>
              <a:defRPr sz="2200">
                <a:solidFill>
                  <a:schemeClr val="tx1"/>
                </a:solidFill>
                <a:latin typeface="Arial" pitchFamily="34" charset="0"/>
                <a:ea typeface="ＭＳ Ｐゴシック" pitchFamily="34" charset="-128"/>
              </a:defRPr>
            </a:lvl4pPr>
            <a:lvl5pPr marL="2057400" indent="-228600" eaLnBrk="0" hangingPunct="0">
              <a:lnSpc>
                <a:spcPct val="120000"/>
              </a:lnSpc>
              <a:spcBef>
                <a:spcPct val="35000"/>
              </a:spcBef>
              <a:buChar char="-"/>
              <a:defRPr sz="2200">
                <a:solidFill>
                  <a:schemeClr val="tx1"/>
                </a:solidFill>
                <a:latin typeface="Arial" pitchFamily="34" charset="0"/>
                <a:ea typeface="ＭＳ Ｐゴシック" pitchFamily="34" charset="-128"/>
              </a:defRPr>
            </a:lvl5pPr>
            <a:lvl6pPr marL="2514600" indent="-228600" eaLnBrk="0" fontAlgn="base" hangingPunct="0">
              <a:lnSpc>
                <a:spcPct val="120000"/>
              </a:lnSpc>
              <a:spcBef>
                <a:spcPct val="35000"/>
              </a:spcBef>
              <a:spcAft>
                <a:spcPct val="0"/>
              </a:spcAft>
              <a:buChar char="-"/>
              <a:defRPr sz="2200">
                <a:solidFill>
                  <a:schemeClr val="tx1"/>
                </a:solidFill>
                <a:latin typeface="Arial" pitchFamily="34" charset="0"/>
                <a:ea typeface="ＭＳ Ｐゴシック" pitchFamily="34" charset="-128"/>
              </a:defRPr>
            </a:lvl6pPr>
            <a:lvl7pPr marL="2971800" indent="-228600" eaLnBrk="0" fontAlgn="base" hangingPunct="0">
              <a:lnSpc>
                <a:spcPct val="120000"/>
              </a:lnSpc>
              <a:spcBef>
                <a:spcPct val="35000"/>
              </a:spcBef>
              <a:spcAft>
                <a:spcPct val="0"/>
              </a:spcAft>
              <a:buChar char="-"/>
              <a:defRPr sz="2200">
                <a:solidFill>
                  <a:schemeClr val="tx1"/>
                </a:solidFill>
                <a:latin typeface="Arial" pitchFamily="34" charset="0"/>
                <a:ea typeface="ＭＳ Ｐゴシック" pitchFamily="34" charset="-128"/>
              </a:defRPr>
            </a:lvl7pPr>
            <a:lvl8pPr marL="3429000" indent="-228600" eaLnBrk="0" fontAlgn="base" hangingPunct="0">
              <a:lnSpc>
                <a:spcPct val="120000"/>
              </a:lnSpc>
              <a:spcBef>
                <a:spcPct val="35000"/>
              </a:spcBef>
              <a:spcAft>
                <a:spcPct val="0"/>
              </a:spcAft>
              <a:buChar char="-"/>
              <a:defRPr sz="2200">
                <a:solidFill>
                  <a:schemeClr val="tx1"/>
                </a:solidFill>
                <a:latin typeface="Arial" pitchFamily="34" charset="0"/>
                <a:ea typeface="ＭＳ Ｐゴシック" pitchFamily="34" charset="-128"/>
              </a:defRPr>
            </a:lvl8pPr>
            <a:lvl9pPr marL="3886200" indent="-228600" eaLnBrk="0" fontAlgn="base" hangingPunct="0">
              <a:lnSpc>
                <a:spcPct val="120000"/>
              </a:lnSpc>
              <a:spcBef>
                <a:spcPct val="35000"/>
              </a:spcBef>
              <a:spcAft>
                <a:spcPct val="0"/>
              </a:spcAft>
              <a:buChar char="-"/>
              <a:defRPr sz="2200">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CH" altLang="de-DE" sz="2400" b="1" i="0" u="none" strike="noStrike" kern="1200" cap="none" spc="0" normalizeH="0" baseline="0" noProof="0" dirty="0">
                <a:ln>
                  <a:noFill/>
                </a:ln>
                <a:solidFill>
                  <a:srgbClr val="FFFFFF"/>
                </a:solidFill>
                <a:effectLst/>
                <a:uLnTx/>
                <a:uFillTx/>
                <a:latin typeface="Arial"/>
                <a:ea typeface="ＭＳ Ｐゴシック"/>
                <a:cs typeface="Arial"/>
              </a:rPr>
              <a:t>3. Bericht Bereich Handballschule</a:t>
            </a:r>
            <a:endParaRPr kumimoji="0" lang="de-DE" altLang="de-DE" sz="2400" b="1" i="0" u="none" strike="noStrike" kern="1200" cap="none" spc="0" normalizeH="0" baseline="0" noProof="0" dirty="0">
              <a:ln>
                <a:noFill/>
              </a:ln>
              <a:solidFill>
                <a:srgbClr val="FFFFFF"/>
              </a:solidFill>
              <a:effectLst/>
              <a:uLnTx/>
              <a:uFillTx/>
              <a:latin typeface="Arial"/>
              <a:ea typeface="ＭＳ Ｐゴシック"/>
              <a:cs typeface="Arial"/>
            </a:endParaRPr>
          </a:p>
        </p:txBody>
      </p:sp>
      <p:pic>
        <p:nvPicPr>
          <p:cNvPr id="3" name="Grafik 2">
            <a:extLst>
              <a:ext uri="{FF2B5EF4-FFF2-40B4-BE49-F238E27FC236}">
                <a16:creationId xmlns:a16="http://schemas.microsoft.com/office/drawing/2014/main" id="{12D41E45-5F3D-06E5-F2C3-5C333296760E}"/>
              </a:ext>
            </a:extLst>
          </p:cNvPr>
          <p:cNvPicPr>
            <a:picLocks noChangeAspect="1"/>
          </p:cNvPicPr>
          <p:nvPr/>
        </p:nvPicPr>
        <p:blipFill>
          <a:blip r:embed="rId2"/>
          <a:stretch>
            <a:fillRect/>
          </a:stretch>
        </p:blipFill>
        <p:spPr>
          <a:xfrm>
            <a:off x="604975" y="2233839"/>
            <a:ext cx="1048603" cy="1048603"/>
          </a:xfrm>
          <a:prstGeom prst="rect">
            <a:avLst/>
          </a:prstGeom>
        </p:spPr>
      </p:pic>
      <p:pic>
        <p:nvPicPr>
          <p:cNvPr id="4" name="Grafik 3">
            <a:extLst>
              <a:ext uri="{FF2B5EF4-FFF2-40B4-BE49-F238E27FC236}">
                <a16:creationId xmlns:a16="http://schemas.microsoft.com/office/drawing/2014/main" id="{F9584CC0-0455-F802-D342-9C794860B10F}"/>
              </a:ext>
            </a:extLst>
          </p:cNvPr>
          <p:cNvPicPr>
            <a:picLocks noChangeAspect="1"/>
          </p:cNvPicPr>
          <p:nvPr/>
        </p:nvPicPr>
        <p:blipFill>
          <a:blip r:embed="rId3"/>
          <a:stretch>
            <a:fillRect/>
          </a:stretch>
        </p:blipFill>
        <p:spPr>
          <a:xfrm>
            <a:off x="637851" y="3849213"/>
            <a:ext cx="993734" cy="993734"/>
          </a:xfrm>
          <a:prstGeom prst="rect">
            <a:avLst/>
          </a:prstGeom>
        </p:spPr>
      </p:pic>
      <p:pic>
        <p:nvPicPr>
          <p:cNvPr id="5" name="Grafik 4">
            <a:extLst>
              <a:ext uri="{FF2B5EF4-FFF2-40B4-BE49-F238E27FC236}">
                <a16:creationId xmlns:a16="http://schemas.microsoft.com/office/drawing/2014/main" id="{B9DB52D7-CE80-6976-8049-1508A243E80C}"/>
              </a:ext>
            </a:extLst>
          </p:cNvPr>
          <p:cNvPicPr>
            <a:picLocks noChangeAspect="1"/>
          </p:cNvPicPr>
          <p:nvPr/>
        </p:nvPicPr>
        <p:blipFill>
          <a:blip r:embed="rId4"/>
          <a:stretch>
            <a:fillRect/>
          </a:stretch>
        </p:blipFill>
        <p:spPr>
          <a:xfrm>
            <a:off x="777518" y="5580831"/>
            <a:ext cx="902286" cy="896190"/>
          </a:xfrm>
          <a:prstGeom prst="rect">
            <a:avLst/>
          </a:prstGeom>
        </p:spPr>
      </p:pic>
      <p:sp>
        <p:nvSpPr>
          <p:cNvPr id="7" name="Textfeld 6">
            <a:extLst>
              <a:ext uri="{FF2B5EF4-FFF2-40B4-BE49-F238E27FC236}">
                <a16:creationId xmlns:a16="http://schemas.microsoft.com/office/drawing/2014/main" id="{1E223B3C-B95E-CC57-C94C-B337FF05D58F}"/>
              </a:ext>
            </a:extLst>
          </p:cNvPr>
          <p:cNvSpPr txBox="1"/>
          <p:nvPr/>
        </p:nvSpPr>
        <p:spPr>
          <a:xfrm>
            <a:off x="2034331" y="2234497"/>
            <a:ext cx="7912943" cy="707886"/>
          </a:xfrm>
          <a:prstGeom prst="rect">
            <a:avLst/>
          </a:prstGeom>
          <a:noFill/>
        </p:spPr>
        <p:txBody>
          <a:bodyPr wrap="square">
            <a:spAutoFit/>
          </a:bodyPr>
          <a:lstStyle/>
          <a:p>
            <a:pPr marL="457200" marR="0" lvl="1" indent="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de-CH" altLang="de-DE" sz="2000" b="0" i="0" u="none" strike="noStrike" kern="1200" cap="none" spc="0" normalizeH="0" baseline="0" noProof="0" dirty="0">
                <a:ln>
                  <a:noFill/>
                </a:ln>
                <a:solidFill>
                  <a:srgbClr val="000000"/>
                </a:solidFill>
                <a:effectLst/>
                <a:uLnTx/>
                <a:uFillTx/>
                <a:latin typeface="Arial"/>
                <a:ea typeface="ＭＳ Ｐゴシック"/>
                <a:cs typeface="Arial"/>
              </a:rPr>
              <a:t>     Anzahl Kinder nimmt stetig zu</a:t>
            </a:r>
          </a:p>
          <a:p>
            <a:pPr marL="457200" marR="0" lvl="1" indent="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de-CH" altLang="de-DE" sz="2000" b="0" i="0" u="none" strike="noStrike" kern="1200" cap="none" spc="0" normalizeH="0" baseline="0" noProof="0" dirty="0">
                <a:ln>
                  <a:noFill/>
                </a:ln>
                <a:solidFill>
                  <a:srgbClr val="000000"/>
                </a:solidFill>
                <a:effectLst/>
                <a:uLnTx/>
                <a:uFillTx/>
                <a:latin typeface="Arial"/>
                <a:ea typeface="ＭＳ Ｐゴシック"/>
                <a:cs typeface="Arial"/>
              </a:rPr>
              <a:t>     Es konnten viele Spieltage gespielt werden letzte Saison</a:t>
            </a:r>
          </a:p>
        </p:txBody>
      </p:sp>
      <p:sp>
        <p:nvSpPr>
          <p:cNvPr id="9" name="Textfeld 8">
            <a:extLst>
              <a:ext uri="{FF2B5EF4-FFF2-40B4-BE49-F238E27FC236}">
                <a16:creationId xmlns:a16="http://schemas.microsoft.com/office/drawing/2014/main" id="{273E8655-AB85-2362-9719-25BEC5B572EC}"/>
              </a:ext>
            </a:extLst>
          </p:cNvPr>
          <p:cNvSpPr txBox="1"/>
          <p:nvPr/>
        </p:nvSpPr>
        <p:spPr>
          <a:xfrm>
            <a:off x="2178348" y="3832012"/>
            <a:ext cx="7920880" cy="1446550"/>
          </a:xfrm>
          <a:prstGeom prst="rect">
            <a:avLst/>
          </a:prstGeom>
          <a:noFill/>
        </p:spPr>
        <p:txBody>
          <a:bodyPr wrap="square">
            <a:spAutoFit/>
          </a:bodyPr>
          <a:lstStyle/>
          <a:p>
            <a:pPr marL="457200" marR="0" lvl="1" indent="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de-CH" altLang="de-DE" sz="24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Arial"/>
              </a:rPr>
              <a:t>   </a:t>
            </a:r>
            <a:r>
              <a:rPr kumimoji="0" lang="de-CH" altLang="de-DE" sz="20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Arial"/>
              </a:rPr>
              <a:t>Trotzdem zu wenig Kinder für 2</a:t>
            </a:r>
            <a:r>
              <a:rPr kumimoji="0" lang="de-CH" altLang="de-DE" sz="2000" b="0" i="0" u="none" strike="noStrike" kern="1200" cap="none" spc="0" normalizeH="0" noProof="0" dirty="0">
                <a:ln>
                  <a:noFill/>
                </a:ln>
                <a:solidFill>
                  <a:srgbClr val="000000"/>
                </a:solidFill>
                <a:effectLst/>
                <a:uLnTx/>
                <a:uFillTx/>
                <a:latin typeface="Arial" pitchFamily="34" charset="0"/>
                <a:ea typeface="ＭＳ Ｐゴシック" pitchFamily="34" charset="-128"/>
                <a:cs typeface="Arial"/>
              </a:rPr>
              <a:t> </a:t>
            </a:r>
            <a:r>
              <a:rPr kumimoji="0" lang="de-CH" altLang="de-DE" sz="20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Arial"/>
              </a:rPr>
              <a:t>Mannschaften</a:t>
            </a:r>
          </a:p>
          <a:p>
            <a:pPr marL="457200" marR="0" lvl="1" indent="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de-CH" altLang="de-DE" sz="20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Arial"/>
              </a:rPr>
              <a:t>     Altersunterschied U9/U11</a:t>
            </a:r>
          </a:p>
          <a:p>
            <a:pPr marL="457200" marR="0" lvl="1" indent="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de-CH" altLang="de-DE" sz="20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Arial"/>
              </a:rPr>
              <a:t>     Nur noch 1 Training pro Woche</a:t>
            </a:r>
          </a:p>
          <a:p>
            <a:pPr marL="457200" marR="0" lvl="1" indent="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de-CH" altLang="de-DE" sz="24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Arial"/>
            </a:endParaRPr>
          </a:p>
        </p:txBody>
      </p:sp>
      <p:sp>
        <p:nvSpPr>
          <p:cNvPr id="11" name="Textfeld 10">
            <a:extLst>
              <a:ext uri="{FF2B5EF4-FFF2-40B4-BE49-F238E27FC236}">
                <a16:creationId xmlns:a16="http://schemas.microsoft.com/office/drawing/2014/main" id="{595208BA-BD16-5EF3-661C-4CE12ADF02B0}"/>
              </a:ext>
            </a:extLst>
          </p:cNvPr>
          <p:cNvSpPr txBox="1"/>
          <p:nvPr/>
        </p:nvSpPr>
        <p:spPr>
          <a:xfrm>
            <a:off x="2178348" y="5934965"/>
            <a:ext cx="8064896" cy="400110"/>
          </a:xfrm>
          <a:prstGeom prst="rect">
            <a:avLst/>
          </a:prstGeom>
          <a:noFill/>
        </p:spPr>
        <p:txBody>
          <a:bodyPr wrap="square">
            <a:spAutoFit/>
          </a:bodyPr>
          <a:lstStyle/>
          <a:p>
            <a:pPr marL="457200" marR="0" lvl="1" indent="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de-CH" altLang="de-DE" sz="2000" b="0" i="0" u="none" strike="noStrike" kern="1200" cap="none" spc="0" normalizeH="0" baseline="0" noProof="0" dirty="0">
                <a:ln>
                  <a:noFill/>
                </a:ln>
                <a:solidFill>
                  <a:srgbClr val="000000"/>
                </a:solidFill>
                <a:effectLst/>
                <a:uLnTx/>
                <a:uFillTx/>
                <a:latin typeface="Arial"/>
                <a:ea typeface="ＭＳ Ｐゴシック"/>
                <a:cs typeface="Arial"/>
              </a:rPr>
              <a:t>     U9/U11trennen, sobald genug Kinder für</a:t>
            </a:r>
            <a:r>
              <a:rPr kumimoji="0" lang="de-CH" altLang="de-DE" sz="2000" b="0" i="0" u="none" strike="noStrike" kern="1200" cap="none" spc="0" normalizeH="0" noProof="0" dirty="0">
                <a:ln>
                  <a:noFill/>
                </a:ln>
                <a:solidFill>
                  <a:srgbClr val="000000"/>
                </a:solidFill>
                <a:effectLst/>
                <a:uLnTx/>
                <a:uFillTx/>
                <a:latin typeface="Arial"/>
                <a:ea typeface="ＭＳ Ｐゴシック"/>
                <a:cs typeface="Arial"/>
              </a:rPr>
              <a:t> </a:t>
            </a:r>
            <a:r>
              <a:rPr kumimoji="0" lang="de-CH" altLang="de-DE" sz="2000" b="0" i="0" u="none" strike="noStrike" kern="1200" cap="none" spc="0" normalizeH="0" baseline="0" noProof="0" dirty="0">
                <a:ln>
                  <a:noFill/>
                </a:ln>
                <a:solidFill>
                  <a:srgbClr val="000000"/>
                </a:solidFill>
                <a:effectLst/>
                <a:uLnTx/>
                <a:uFillTx/>
                <a:latin typeface="Arial"/>
                <a:ea typeface="ＭＳ Ｐゴシック"/>
                <a:cs typeface="Arial"/>
              </a:rPr>
              <a:t>2 Mannschaften</a:t>
            </a:r>
            <a:endParaRPr kumimoji="0" lang="de-CH" altLang="de-DE" sz="20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Arial"/>
            </a:endParaRPr>
          </a:p>
        </p:txBody>
      </p:sp>
    </p:spTree>
    <p:extLst>
      <p:ext uri="{BB962C8B-B14F-4D97-AF65-F5344CB8AC3E}">
        <p14:creationId xmlns:p14="http://schemas.microsoft.com/office/powerpoint/2010/main" val="28247238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txBox="1">
            <a:spLocks noChangeArrowheads="1"/>
          </p:cNvSpPr>
          <p:nvPr/>
        </p:nvSpPr>
        <p:spPr bwMode="auto">
          <a:xfrm>
            <a:off x="836613" y="777875"/>
            <a:ext cx="911066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spAutoFit/>
          </a:bodyPr>
          <a:lstStyle>
            <a:lvl1pPr eaLnBrk="0" hangingPunct="0">
              <a:lnSpc>
                <a:spcPct val="120000"/>
              </a:lnSpc>
              <a:spcBef>
                <a:spcPct val="35000"/>
              </a:spcBef>
              <a:defRPr sz="2200" b="1">
                <a:solidFill>
                  <a:schemeClr val="tx1"/>
                </a:solidFill>
                <a:latin typeface="Arial" pitchFamily="34" charset="0"/>
                <a:ea typeface="ＭＳ Ｐゴシック" pitchFamily="34" charset="-128"/>
              </a:defRPr>
            </a:lvl1pPr>
            <a:lvl2pPr marL="742950" indent="-285750" eaLnBrk="0" hangingPunct="0">
              <a:lnSpc>
                <a:spcPct val="120000"/>
              </a:lnSpc>
              <a:spcBef>
                <a:spcPct val="35000"/>
              </a:spcBef>
              <a:buFont typeface="Wingdings" pitchFamily="2" charset="2"/>
              <a:defRPr sz="2200" b="1">
                <a:solidFill>
                  <a:schemeClr val="tx1"/>
                </a:solidFill>
                <a:latin typeface="Arial" pitchFamily="34" charset="0"/>
                <a:ea typeface="ＭＳ Ｐゴシック" pitchFamily="34" charset="-128"/>
              </a:defRPr>
            </a:lvl2pPr>
            <a:lvl3pPr marL="1143000" indent="-228600" eaLnBrk="0" hangingPunct="0">
              <a:lnSpc>
                <a:spcPct val="120000"/>
              </a:lnSpc>
              <a:spcBef>
                <a:spcPct val="35000"/>
              </a:spcBef>
              <a:buFont typeface="Times" pitchFamily="2" charset="0"/>
              <a:buChar char="•"/>
              <a:defRPr sz="2200" b="1">
                <a:solidFill>
                  <a:schemeClr val="tx1"/>
                </a:solidFill>
                <a:latin typeface="Arial" pitchFamily="34" charset="0"/>
                <a:ea typeface="ＭＳ Ｐゴシック" pitchFamily="34" charset="-128"/>
              </a:defRPr>
            </a:lvl3pPr>
            <a:lvl4pPr marL="1600200" indent="-228600" eaLnBrk="0" hangingPunct="0">
              <a:lnSpc>
                <a:spcPct val="120000"/>
              </a:lnSpc>
              <a:spcBef>
                <a:spcPct val="35000"/>
              </a:spcBef>
              <a:buChar char="•"/>
              <a:defRPr sz="2200">
                <a:solidFill>
                  <a:schemeClr val="tx1"/>
                </a:solidFill>
                <a:latin typeface="Arial" pitchFamily="34" charset="0"/>
                <a:ea typeface="ＭＳ Ｐゴシック" pitchFamily="34" charset="-128"/>
              </a:defRPr>
            </a:lvl4pPr>
            <a:lvl5pPr marL="2057400" indent="-228600" eaLnBrk="0" hangingPunct="0">
              <a:lnSpc>
                <a:spcPct val="120000"/>
              </a:lnSpc>
              <a:spcBef>
                <a:spcPct val="35000"/>
              </a:spcBef>
              <a:buChar char="-"/>
              <a:defRPr sz="2200">
                <a:solidFill>
                  <a:schemeClr val="tx1"/>
                </a:solidFill>
                <a:latin typeface="Arial" pitchFamily="34" charset="0"/>
                <a:ea typeface="ＭＳ Ｐゴシック" pitchFamily="34" charset="-128"/>
              </a:defRPr>
            </a:lvl5pPr>
            <a:lvl6pPr marL="2514600" indent="-228600" eaLnBrk="0" fontAlgn="base" hangingPunct="0">
              <a:lnSpc>
                <a:spcPct val="120000"/>
              </a:lnSpc>
              <a:spcBef>
                <a:spcPct val="35000"/>
              </a:spcBef>
              <a:spcAft>
                <a:spcPct val="0"/>
              </a:spcAft>
              <a:buChar char="-"/>
              <a:defRPr sz="2200">
                <a:solidFill>
                  <a:schemeClr val="tx1"/>
                </a:solidFill>
                <a:latin typeface="Arial" pitchFamily="34" charset="0"/>
                <a:ea typeface="ＭＳ Ｐゴシック" pitchFamily="34" charset="-128"/>
              </a:defRPr>
            </a:lvl6pPr>
            <a:lvl7pPr marL="2971800" indent="-228600" eaLnBrk="0" fontAlgn="base" hangingPunct="0">
              <a:lnSpc>
                <a:spcPct val="120000"/>
              </a:lnSpc>
              <a:spcBef>
                <a:spcPct val="35000"/>
              </a:spcBef>
              <a:spcAft>
                <a:spcPct val="0"/>
              </a:spcAft>
              <a:buChar char="-"/>
              <a:defRPr sz="2200">
                <a:solidFill>
                  <a:schemeClr val="tx1"/>
                </a:solidFill>
                <a:latin typeface="Arial" pitchFamily="34" charset="0"/>
                <a:ea typeface="ＭＳ Ｐゴシック" pitchFamily="34" charset="-128"/>
              </a:defRPr>
            </a:lvl7pPr>
            <a:lvl8pPr marL="3429000" indent="-228600" eaLnBrk="0" fontAlgn="base" hangingPunct="0">
              <a:lnSpc>
                <a:spcPct val="120000"/>
              </a:lnSpc>
              <a:spcBef>
                <a:spcPct val="35000"/>
              </a:spcBef>
              <a:spcAft>
                <a:spcPct val="0"/>
              </a:spcAft>
              <a:buChar char="-"/>
              <a:defRPr sz="2200">
                <a:solidFill>
                  <a:schemeClr val="tx1"/>
                </a:solidFill>
                <a:latin typeface="Arial" pitchFamily="34" charset="0"/>
                <a:ea typeface="ＭＳ Ｐゴシック" pitchFamily="34" charset="-128"/>
              </a:defRPr>
            </a:lvl8pPr>
            <a:lvl9pPr marL="3886200" indent="-228600" eaLnBrk="0" fontAlgn="base" hangingPunct="0">
              <a:lnSpc>
                <a:spcPct val="120000"/>
              </a:lnSpc>
              <a:spcBef>
                <a:spcPct val="35000"/>
              </a:spcBef>
              <a:spcAft>
                <a:spcPct val="0"/>
              </a:spcAft>
              <a:buChar char="-"/>
              <a:defRPr sz="2200">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CH" altLang="de-DE" sz="2400" b="1" i="0" u="none" strike="noStrike" kern="1200" cap="none" spc="0" normalizeH="0" baseline="0" noProof="0" dirty="0">
                <a:ln>
                  <a:noFill/>
                </a:ln>
                <a:solidFill>
                  <a:srgbClr val="FFFFFF"/>
                </a:solidFill>
                <a:effectLst/>
                <a:uLnTx/>
                <a:uFillTx/>
                <a:latin typeface="Arial"/>
                <a:ea typeface="ＭＳ Ｐゴシック"/>
                <a:cs typeface="Arial"/>
              </a:rPr>
              <a:t>3. Bericht Bereich Handballschule</a:t>
            </a:r>
            <a:endParaRPr kumimoji="0" lang="de-DE" altLang="de-DE" sz="2400" b="1" i="0" u="none" strike="noStrike" kern="1200" cap="none" spc="0" normalizeH="0" baseline="0" noProof="0" dirty="0">
              <a:ln>
                <a:noFill/>
              </a:ln>
              <a:solidFill>
                <a:srgbClr val="FFFFFF"/>
              </a:solidFill>
              <a:effectLst/>
              <a:uLnTx/>
              <a:uFillTx/>
              <a:latin typeface="Arial"/>
              <a:ea typeface="ＭＳ Ｐゴシック"/>
              <a:cs typeface="Arial"/>
            </a:endParaRPr>
          </a:p>
        </p:txBody>
      </p:sp>
      <p:sp>
        <p:nvSpPr>
          <p:cNvPr id="12291" name="Rechteck 1" descr="kkkk"/>
          <p:cNvSpPr>
            <a:spLocks noChangeArrowheads="1"/>
          </p:cNvSpPr>
          <p:nvPr/>
        </p:nvSpPr>
        <p:spPr bwMode="auto">
          <a:xfrm>
            <a:off x="2683160" y="2430383"/>
            <a:ext cx="5832648"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marL="342900" indent="-342900" eaLnBrk="0" hangingPunct="0">
              <a:lnSpc>
                <a:spcPct val="120000"/>
              </a:lnSpc>
              <a:spcBef>
                <a:spcPct val="35000"/>
              </a:spcBef>
              <a:defRPr sz="2200" b="1">
                <a:solidFill>
                  <a:schemeClr val="tx1"/>
                </a:solidFill>
                <a:latin typeface="Arial" pitchFamily="34" charset="0"/>
                <a:ea typeface="ＭＳ Ｐゴシック" pitchFamily="34" charset="-128"/>
              </a:defRPr>
            </a:lvl1pPr>
            <a:lvl2pPr marL="800100" indent="-342900" eaLnBrk="0" hangingPunct="0">
              <a:lnSpc>
                <a:spcPct val="120000"/>
              </a:lnSpc>
              <a:spcBef>
                <a:spcPct val="35000"/>
              </a:spcBef>
              <a:buFont typeface="Wingdings" pitchFamily="2" charset="2"/>
              <a:defRPr sz="2200" b="1">
                <a:solidFill>
                  <a:schemeClr val="tx1"/>
                </a:solidFill>
                <a:latin typeface="Arial" pitchFamily="34" charset="0"/>
                <a:ea typeface="ＭＳ Ｐゴシック" pitchFamily="34" charset="-128"/>
              </a:defRPr>
            </a:lvl2pPr>
            <a:lvl3pPr marL="1143000" indent="-228600" eaLnBrk="0" hangingPunct="0">
              <a:lnSpc>
                <a:spcPct val="120000"/>
              </a:lnSpc>
              <a:spcBef>
                <a:spcPct val="35000"/>
              </a:spcBef>
              <a:buFont typeface="Times" pitchFamily="2" charset="0"/>
              <a:buChar char="•"/>
              <a:defRPr sz="2200" b="1">
                <a:solidFill>
                  <a:schemeClr val="tx1"/>
                </a:solidFill>
                <a:latin typeface="Arial" pitchFamily="34" charset="0"/>
                <a:ea typeface="ＭＳ Ｐゴシック" pitchFamily="34" charset="-128"/>
              </a:defRPr>
            </a:lvl3pPr>
            <a:lvl4pPr marL="1600200" indent="-228600" eaLnBrk="0" hangingPunct="0">
              <a:lnSpc>
                <a:spcPct val="120000"/>
              </a:lnSpc>
              <a:spcBef>
                <a:spcPct val="35000"/>
              </a:spcBef>
              <a:buChar char="•"/>
              <a:defRPr sz="2200">
                <a:solidFill>
                  <a:schemeClr val="tx1"/>
                </a:solidFill>
                <a:latin typeface="Arial" pitchFamily="34" charset="0"/>
                <a:ea typeface="ＭＳ Ｐゴシック" pitchFamily="34" charset="-128"/>
              </a:defRPr>
            </a:lvl4pPr>
            <a:lvl5pPr marL="2057400" indent="-228600" eaLnBrk="0" hangingPunct="0">
              <a:lnSpc>
                <a:spcPct val="120000"/>
              </a:lnSpc>
              <a:spcBef>
                <a:spcPct val="35000"/>
              </a:spcBef>
              <a:buChar char="-"/>
              <a:defRPr sz="2200">
                <a:solidFill>
                  <a:schemeClr val="tx1"/>
                </a:solidFill>
                <a:latin typeface="Arial" pitchFamily="34" charset="0"/>
                <a:ea typeface="ＭＳ Ｐゴシック" pitchFamily="34" charset="-128"/>
              </a:defRPr>
            </a:lvl5pPr>
            <a:lvl6pPr marL="2514600" indent="-228600" eaLnBrk="0" fontAlgn="base" hangingPunct="0">
              <a:lnSpc>
                <a:spcPct val="120000"/>
              </a:lnSpc>
              <a:spcBef>
                <a:spcPct val="35000"/>
              </a:spcBef>
              <a:spcAft>
                <a:spcPct val="0"/>
              </a:spcAft>
              <a:buChar char="-"/>
              <a:defRPr sz="2200">
                <a:solidFill>
                  <a:schemeClr val="tx1"/>
                </a:solidFill>
                <a:latin typeface="Arial" pitchFamily="34" charset="0"/>
                <a:ea typeface="ＭＳ Ｐゴシック" pitchFamily="34" charset="-128"/>
              </a:defRPr>
            </a:lvl6pPr>
            <a:lvl7pPr marL="2971800" indent="-228600" eaLnBrk="0" fontAlgn="base" hangingPunct="0">
              <a:lnSpc>
                <a:spcPct val="120000"/>
              </a:lnSpc>
              <a:spcBef>
                <a:spcPct val="35000"/>
              </a:spcBef>
              <a:spcAft>
                <a:spcPct val="0"/>
              </a:spcAft>
              <a:buChar char="-"/>
              <a:defRPr sz="2200">
                <a:solidFill>
                  <a:schemeClr val="tx1"/>
                </a:solidFill>
                <a:latin typeface="Arial" pitchFamily="34" charset="0"/>
                <a:ea typeface="ＭＳ Ｐゴシック" pitchFamily="34" charset="-128"/>
              </a:defRPr>
            </a:lvl7pPr>
            <a:lvl8pPr marL="3429000" indent="-228600" eaLnBrk="0" fontAlgn="base" hangingPunct="0">
              <a:lnSpc>
                <a:spcPct val="120000"/>
              </a:lnSpc>
              <a:spcBef>
                <a:spcPct val="35000"/>
              </a:spcBef>
              <a:spcAft>
                <a:spcPct val="0"/>
              </a:spcAft>
              <a:buChar char="-"/>
              <a:defRPr sz="2200">
                <a:solidFill>
                  <a:schemeClr val="tx1"/>
                </a:solidFill>
                <a:latin typeface="Arial" pitchFamily="34" charset="0"/>
                <a:ea typeface="ＭＳ Ｐゴシック" pitchFamily="34" charset="-128"/>
              </a:defRPr>
            </a:lvl8pPr>
            <a:lvl9pPr marL="3886200" indent="-228600" eaLnBrk="0" fontAlgn="base" hangingPunct="0">
              <a:lnSpc>
                <a:spcPct val="120000"/>
              </a:lnSpc>
              <a:spcBef>
                <a:spcPct val="35000"/>
              </a:spcBef>
              <a:spcAft>
                <a:spcPct val="0"/>
              </a:spcAft>
              <a:buChar char="-"/>
              <a:defRPr sz="2200">
                <a:solidFill>
                  <a:schemeClr val="tx1"/>
                </a:solidFill>
                <a:latin typeface="Arial" pitchFamily="34" charset="0"/>
                <a:ea typeface="ＭＳ Ｐゴシック" pitchFamily="34" charset="-128"/>
              </a:defRPr>
            </a:lvl9pPr>
          </a:lstStyle>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de-CH" altLang="de-DE" sz="2400" b="1" i="0" u="none" strike="noStrike" kern="1200" cap="none" spc="0" normalizeH="0" baseline="0" noProof="0" dirty="0">
                <a:ln>
                  <a:noFill/>
                </a:ln>
                <a:solidFill>
                  <a:srgbClr val="000000"/>
                </a:solidFill>
                <a:effectLst/>
                <a:uLnTx/>
                <a:uFillTx/>
                <a:latin typeface="Arial"/>
                <a:ea typeface="ＭＳ Ｐゴシック"/>
                <a:cs typeface="Arial"/>
              </a:rPr>
              <a:t>U13:</a:t>
            </a:r>
            <a:r>
              <a:rPr kumimoji="0" lang="de-CH" altLang="de-DE" sz="2400" b="0" i="1" u="none" strike="noStrike" kern="1200" cap="none" spc="0" normalizeH="0" baseline="0" noProof="0" dirty="0">
                <a:ln>
                  <a:noFill/>
                </a:ln>
                <a:solidFill>
                  <a:srgbClr val="000000"/>
                </a:solidFill>
                <a:effectLst/>
                <a:uLnTx/>
                <a:uFillTx/>
                <a:latin typeface="Arial"/>
                <a:ea typeface="ＭＳ Ｐゴシック"/>
                <a:cs typeface="Arial"/>
              </a:rPr>
              <a:t>   </a:t>
            </a:r>
            <a:r>
              <a:rPr kumimoji="0" lang="de-CH" altLang="de-DE" sz="2400" b="0" i="0" u="none" strike="noStrike" kern="1200" cap="none" spc="0" normalizeH="0" baseline="0" noProof="0" dirty="0">
                <a:ln>
                  <a:noFill/>
                </a:ln>
                <a:solidFill>
                  <a:srgbClr val="000000"/>
                </a:solidFill>
                <a:effectLst/>
                <a:uLnTx/>
                <a:uFillTx/>
                <a:latin typeface="Arial"/>
                <a:ea typeface="ＭＳ Ｐゴシック"/>
                <a:cs typeface="Arial"/>
              </a:rPr>
              <a:t>Adrian Meier und Michael Keller</a:t>
            </a:r>
            <a:endParaRPr kumimoji="0" lang="de-CH" altLang="de-DE" sz="24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mn-cs"/>
            </a:endParaRPr>
          </a:p>
          <a:p>
            <a:pPr marL="800100" marR="0" lvl="1" indent="-342900" algn="l" defTabSz="914400" rtl="0" eaLnBrk="1" fontAlgn="base" latinLnBrk="0" hangingPunct="1">
              <a:lnSpc>
                <a:spcPct val="100000"/>
              </a:lnSpc>
              <a:spcBef>
                <a:spcPct val="0"/>
              </a:spcBef>
              <a:spcAft>
                <a:spcPct val="0"/>
              </a:spcAft>
              <a:buClr>
                <a:srgbClr val="FFCC99"/>
              </a:buClr>
              <a:buSzTx/>
              <a:buFont typeface="Arial" panose="020B0604020202020204" pitchFamily="34" charset="0"/>
              <a:buChar char="•"/>
              <a:tabLst/>
              <a:defRPr/>
            </a:pPr>
            <a:endParaRPr kumimoji="0" lang="de-CH" altLang="de-DE" sz="20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mn-cs"/>
            </a:endParaRPr>
          </a:p>
          <a:p>
            <a:pPr marL="800100" marR="0" lvl="1" indent="-342900" algn="l" defTabSz="914400" rtl="0" eaLnBrk="1" fontAlgn="base" latinLnBrk="0" hangingPunct="1">
              <a:lnSpc>
                <a:spcPct val="100000"/>
              </a:lnSpc>
              <a:spcBef>
                <a:spcPct val="0"/>
              </a:spcBef>
              <a:spcAft>
                <a:spcPct val="0"/>
              </a:spcAft>
              <a:buClr>
                <a:srgbClr val="FFCC99"/>
              </a:buClr>
              <a:buSzTx/>
              <a:buFont typeface="Arial" panose="020B0604020202020204" pitchFamily="34" charset="0"/>
              <a:buChar char="•"/>
              <a:tabLst/>
              <a:defRPr/>
            </a:pPr>
            <a:endParaRPr kumimoji="0" lang="de-CH" altLang="de-DE" sz="20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mn-cs"/>
            </a:endParaRPr>
          </a:p>
          <a:p>
            <a:pPr marL="800100" marR="0" lvl="1" indent="-342900" algn="l" defTabSz="914400" rtl="0" eaLnBrk="1" fontAlgn="base" latinLnBrk="0" hangingPunct="1">
              <a:lnSpc>
                <a:spcPct val="100000"/>
              </a:lnSpc>
              <a:spcBef>
                <a:spcPct val="0"/>
              </a:spcBef>
              <a:spcAft>
                <a:spcPct val="0"/>
              </a:spcAft>
              <a:buClr>
                <a:srgbClr val="FFCC99"/>
              </a:buClr>
              <a:buSzTx/>
              <a:buFont typeface="Arial" panose="020B0604020202020204" pitchFamily="34" charset="0"/>
              <a:buChar char="•"/>
              <a:tabLst/>
              <a:defRPr/>
            </a:pPr>
            <a:endParaRPr kumimoji="0" lang="de-CH" altLang="de-DE" sz="20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mn-cs"/>
            </a:endParaRPr>
          </a:p>
          <a:p>
            <a:pPr marL="800100" marR="0" lvl="1" indent="-342900" algn="l" defTabSz="914400" rtl="0" eaLnBrk="1" fontAlgn="base" latinLnBrk="0" hangingPunct="1">
              <a:lnSpc>
                <a:spcPct val="100000"/>
              </a:lnSpc>
              <a:spcBef>
                <a:spcPct val="0"/>
              </a:spcBef>
              <a:spcAft>
                <a:spcPct val="0"/>
              </a:spcAft>
              <a:buClr>
                <a:srgbClr val="FFCC99"/>
              </a:buClr>
              <a:buSzTx/>
              <a:buFont typeface="Arial" panose="020B0604020202020204" pitchFamily="34" charset="0"/>
              <a:buChar char="•"/>
              <a:tabLst/>
              <a:defRPr/>
            </a:pPr>
            <a:endParaRPr kumimoji="0" lang="de-CH" altLang="de-DE" sz="20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mn-cs"/>
            </a:endParaRPr>
          </a:p>
          <a:p>
            <a:pPr marL="800100" marR="0" lvl="1" indent="-342900" algn="l" defTabSz="914400" rtl="0" eaLnBrk="1" fontAlgn="base" latinLnBrk="0" hangingPunct="1">
              <a:lnSpc>
                <a:spcPct val="100000"/>
              </a:lnSpc>
              <a:spcBef>
                <a:spcPct val="0"/>
              </a:spcBef>
              <a:spcAft>
                <a:spcPct val="0"/>
              </a:spcAft>
              <a:buClr>
                <a:srgbClr val="FFCC99"/>
              </a:buClr>
              <a:buSzTx/>
              <a:buFont typeface="Arial" panose="020B0604020202020204" pitchFamily="34" charset="0"/>
              <a:buChar char="•"/>
              <a:tabLst/>
              <a:defRPr/>
            </a:pPr>
            <a:endParaRPr kumimoji="0" lang="de-CH" altLang="de-DE" sz="20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mn-cs"/>
            </a:endParaRPr>
          </a:p>
          <a:p>
            <a:pPr marL="800100" marR="0" lvl="1" indent="-342900" algn="l" defTabSz="914400" rtl="0" eaLnBrk="1" fontAlgn="base" latinLnBrk="0" hangingPunct="1">
              <a:lnSpc>
                <a:spcPct val="100000"/>
              </a:lnSpc>
              <a:spcBef>
                <a:spcPct val="0"/>
              </a:spcBef>
              <a:spcAft>
                <a:spcPct val="0"/>
              </a:spcAft>
              <a:buClr>
                <a:srgbClr val="FFCC99"/>
              </a:buClr>
              <a:buSzTx/>
              <a:buFont typeface="Arial" panose="020B0604020202020204" pitchFamily="34" charset="0"/>
              <a:buChar char="•"/>
              <a:tabLst/>
              <a:defRPr/>
            </a:pPr>
            <a:endParaRPr kumimoji="0" lang="de-CH" altLang="de-DE" sz="20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mn-cs"/>
            </a:endParaRPr>
          </a:p>
          <a:p>
            <a:pPr marL="800100" marR="0" lvl="1" indent="-342900" algn="l" defTabSz="914400" rtl="0" eaLnBrk="1" fontAlgn="base" latinLnBrk="0" hangingPunct="1">
              <a:lnSpc>
                <a:spcPct val="100000"/>
              </a:lnSpc>
              <a:spcBef>
                <a:spcPct val="0"/>
              </a:spcBef>
              <a:spcAft>
                <a:spcPct val="0"/>
              </a:spcAft>
              <a:buClr>
                <a:srgbClr val="FFCC99"/>
              </a:buClr>
              <a:buSzTx/>
              <a:buFont typeface="Arial" panose="020B0604020202020204" pitchFamily="34" charset="0"/>
              <a:buChar char="•"/>
              <a:tabLst/>
              <a:defRPr/>
            </a:pPr>
            <a:endParaRPr kumimoji="0" lang="de-CH" altLang="de-DE" sz="20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mn-cs"/>
            </a:endParaRPr>
          </a:p>
          <a:p>
            <a:pPr marL="800100" marR="0" lvl="1" indent="-342900" algn="l" defTabSz="914400" rtl="0" eaLnBrk="1" fontAlgn="base" latinLnBrk="0" hangingPunct="1">
              <a:lnSpc>
                <a:spcPct val="100000"/>
              </a:lnSpc>
              <a:spcBef>
                <a:spcPct val="0"/>
              </a:spcBef>
              <a:spcAft>
                <a:spcPct val="0"/>
              </a:spcAft>
              <a:buClr>
                <a:srgbClr val="FFCC99"/>
              </a:buClr>
              <a:buSzTx/>
              <a:buFont typeface="Arial" panose="020B0604020202020204" pitchFamily="34" charset="0"/>
              <a:buChar char="•"/>
              <a:tabLst/>
              <a:defRPr/>
            </a:pPr>
            <a:endParaRPr kumimoji="0" lang="de-CH" altLang="de-DE" sz="20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mn-cs"/>
            </a:endParaRPr>
          </a:p>
          <a:p>
            <a:pPr marL="800100" marR="0" lvl="1" indent="-342900" algn="l" defTabSz="914400" rtl="0" eaLnBrk="1" fontAlgn="base" latinLnBrk="0" hangingPunct="1">
              <a:lnSpc>
                <a:spcPct val="100000"/>
              </a:lnSpc>
              <a:spcBef>
                <a:spcPct val="0"/>
              </a:spcBef>
              <a:spcAft>
                <a:spcPct val="0"/>
              </a:spcAft>
              <a:buClr>
                <a:srgbClr val="FFCC99"/>
              </a:buClr>
              <a:buSzTx/>
              <a:buFont typeface="Arial" panose="020B0604020202020204" pitchFamily="34" charset="0"/>
              <a:buChar char="•"/>
              <a:tabLst/>
              <a:defRPr/>
            </a:pPr>
            <a:endParaRPr kumimoji="0" lang="de-CH" altLang="de-DE" sz="20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CH" altLang="de-DE" sz="20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mn-cs"/>
            </a:endParaRPr>
          </a:p>
        </p:txBody>
      </p:sp>
      <p:pic>
        <p:nvPicPr>
          <p:cNvPr id="3" name="Grafik 2">
            <a:extLst>
              <a:ext uri="{FF2B5EF4-FFF2-40B4-BE49-F238E27FC236}">
                <a16:creationId xmlns:a16="http://schemas.microsoft.com/office/drawing/2014/main" id="{BB653BC8-CC05-3D19-6AF3-7983C4FC68A0}"/>
              </a:ext>
            </a:extLst>
          </p:cNvPr>
          <p:cNvPicPr>
            <a:picLocks noChangeAspect="1"/>
          </p:cNvPicPr>
          <p:nvPr/>
        </p:nvPicPr>
        <p:blipFill rotWithShape="1">
          <a:blip r:embed="rId2"/>
          <a:srcRect l="14984" t="25844" r="35859" b="15283"/>
          <a:stretch/>
        </p:blipFill>
        <p:spPr>
          <a:xfrm>
            <a:off x="2717835" y="3317696"/>
            <a:ext cx="5629750" cy="3792614"/>
          </a:xfrm>
          <a:prstGeom prst="rect">
            <a:avLst/>
          </a:prstGeom>
        </p:spPr>
      </p:pic>
    </p:spTree>
    <p:extLst>
      <p:ext uri="{BB962C8B-B14F-4D97-AF65-F5344CB8AC3E}">
        <p14:creationId xmlns:p14="http://schemas.microsoft.com/office/powerpoint/2010/main" val="5315578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7AD3D682-9E7F-400C-B3C6-9F0C2BE285A0}"/>
              </a:ext>
            </a:extLst>
          </p:cNvPr>
          <p:cNvPicPr>
            <a:picLocks noChangeAspect="1"/>
          </p:cNvPicPr>
          <p:nvPr/>
        </p:nvPicPr>
        <p:blipFill>
          <a:blip r:embed="rId2"/>
          <a:stretch>
            <a:fillRect/>
          </a:stretch>
        </p:blipFill>
        <p:spPr>
          <a:xfrm>
            <a:off x="604975" y="2233839"/>
            <a:ext cx="1048603" cy="1048603"/>
          </a:xfrm>
          <a:prstGeom prst="rect">
            <a:avLst/>
          </a:prstGeom>
        </p:spPr>
      </p:pic>
      <p:pic>
        <p:nvPicPr>
          <p:cNvPr id="8" name="Grafik 7">
            <a:extLst>
              <a:ext uri="{FF2B5EF4-FFF2-40B4-BE49-F238E27FC236}">
                <a16:creationId xmlns:a16="http://schemas.microsoft.com/office/drawing/2014/main" id="{FC3F6EA7-BB84-4AE4-9D17-1F6B9D7E3A88}"/>
              </a:ext>
            </a:extLst>
          </p:cNvPr>
          <p:cNvPicPr>
            <a:picLocks noChangeAspect="1"/>
          </p:cNvPicPr>
          <p:nvPr/>
        </p:nvPicPr>
        <p:blipFill>
          <a:blip r:embed="rId3"/>
          <a:stretch>
            <a:fillRect/>
          </a:stretch>
        </p:blipFill>
        <p:spPr>
          <a:xfrm>
            <a:off x="646740" y="4022624"/>
            <a:ext cx="993734" cy="993734"/>
          </a:xfrm>
          <a:prstGeom prst="rect">
            <a:avLst/>
          </a:prstGeom>
        </p:spPr>
      </p:pic>
      <p:pic>
        <p:nvPicPr>
          <p:cNvPr id="10" name="Grafik 9">
            <a:extLst>
              <a:ext uri="{FF2B5EF4-FFF2-40B4-BE49-F238E27FC236}">
                <a16:creationId xmlns:a16="http://schemas.microsoft.com/office/drawing/2014/main" id="{5BFD1D64-7BA5-4F6C-BB12-C2CB96DABBF7}"/>
              </a:ext>
            </a:extLst>
          </p:cNvPr>
          <p:cNvPicPr>
            <a:picLocks noChangeAspect="1"/>
          </p:cNvPicPr>
          <p:nvPr/>
        </p:nvPicPr>
        <p:blipFill>
          <a:blip r:embed="rId4"/>
          <a:stretch>
            <a:fillRect/>
          </a:stretch>
        </p:blipFill>
        <p:spPr>
          <a:xfrm>
            <a:off x="738188" y="5796855"/>
            <a:ext cx="902286" cy="896190"/>
          </a:xfrm>
          <a:prstGeom prst="rect">
            <a:avLst/>
          </a:prstGeom>
        </p:spPr>
      </p:pic>
      <p:sp>
        <p:nvSpPr>
          <p:cNvPr id="13" name="Textfeld 12">
            <a:extLst>
              <a:ext uri="{FF2B5EF4-FFF2-40B4-BE49-F238E27FC236}">
                <a16:creationId xmlns:a16="http://schemas.microsoft.com/office/drawing/2014/main" id="{CDB6A4DA-55C6-4326-AF66-45CD8A8C7D67}"/>
              </a:ext>
            </a:extLst>
          </p:cNvPr>
          <p:cNvSpPr txBox="1"/>
          <p:nvPr/>
        </p:nvSpPr>
        <p:spPr>
          <a:xfrm>
            <a:off x="1060076" y="612279"/>
            <a:ext cx="6535411" cy="523220"/>
          </a:xfrm>
          <a:prstGeom prst="rect">
            <a:avLst/>
          </a:prstGeom>
          <a:noFill/>
        </p:spPr>
        <p:txBody>
          <a:bodyPr wrap="square" lIns="91440" tIns="45720" rIns="91440" bIns="45720" rtlCol="0" anchor="t">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CH" sz="2800" b="1" i="0" u="none" strike="noStrike" kern="1200" cap="none" spc="0" normalizeH="0" baseline="0" noProof="0" dirty="0">
                <a:ln>
                  <a:noFill/>
                </a:ln>
                <a:solidFill>
                  <a:srgbClr val="FFFFFF"/>
                </a:solidFill>
                <a:effectLst/>
                <a:uLnTx/>
                <a:uFillTx/>
                <a:latin typeface="Arial"/>
                <a:ea typeface="ＭＳ Ｐゴシック"/>
                <a:cs typeface="Arial"/>
              </a:rPr>
              <a:t>3. Bericht Bereich Handballschule</a:t>
            </a:r>
          </a:p>
        </p:txBody>
      </p:sp>
      <p:sp>
        <p:nvSpPr>
          <p:cNvPr id="2" name="Rechteck 1">
            <a:extLst>
              <a:ext uri="{FF2B5EF4-FFF2-40B4-BE49-F238E27FC236}">
                <a16:creationId xmlns:a16="http://schemas.microsoft.com/office/drawing/2014/main" id="{C97E47CD-0434-403F-89B2-128386512802}"/>
              </a:ext>
            </a:extLst>
          </p:cNvPr>
          <p:cNvSpPr>
            <a:spLocks noChangeArrowheads="1"/>
          </p:cNvSpPr>
          <p:nvPr/>
        </p:nvSpPr>
        <p:spPr bwMode="auto">
          <a:xfrm>
            <a:off x="2430376" y="2052439"/>
            <a:ext cx="5832648" cy="5401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marL="342900" indent="-342900" eaLnBrk="0" hangingPunct="0">
              <a:lnSpc>
                <a:spcPct val="120000"/>
              </a:lnSpc>
              <a:spcBef>
                <a:spcPct val="35000"/>
              </a:spcBef>
              <a:defRPr sz="2200" b="1">
                <a:solidFill>
                  <a:schemeClr val="tx1"/>
                </a:solidFill>
                <a:latin typeface="Arial" pitchFamily="34" charset="0"/>
                <a:ea typeface="ＭＳ Ｐゴシック" pitchFamily="34" charset="-128"/>
              </a:defRPr>
            </a:lvl1pPr>
            <a:lvl2pPr marL="800100" indent="-342900" eaLnBrk="0" hangingPunct="0">
              <a:lnSpc>
                <a:spcPct val="120000"/>
              </a:lnSpc>
              <a:spcBef>
                <a:spcPct val="35000"/>
              </a:spcBef>
              <a:buFont typeface="Wingdings" pitchFamily="2" charset="2"/>
              <a:defRPr sz="2200" b="1">
                <a:solidFill>
                  <a:schemeClr val="tx1"/>
                </a:solidFill>
                <a:latin typeface="Arial" pitchFamily="34" charset="0"/>
                <a:ea typeface="ＭＳ Ｐゴシック" pitchFamily="34" charset="-128"/>
              </a:defRPr>
            </a:lvl2pPr>
            <a:lvl3pPr marL="1143000" indent="-228600" eaLnBrk="0" hangingPunct="0">
              <a:lnSpc>
                <a:spcPct val="120000"/>
              </a:lnSpc>
              <a:spcBef>
                <a:spcPct val="35000"/>
              </a:spcBef>
              <a:buFont typeface="Times" pitchFamily="2" charset="0"/>
              <a:buChar char="•"/>
              <a:defRPr sz="2200" b="1">
                <a:solidFill>
                  <a:schemeClr val="tx1"/>
                </a:solidFill>
                <a:latin typeface="Arial" pitchFamily="34" charset="0"/>
                <a:ea typeface="ＭＳ Ｐゴシック" pitchFamily="34" charset="-128"/>
              </a:defRPr>
            </a:lvl3pPr>
            <a:lvl4pPr marL="1600200" indent="-228600" eaLnBrk="0" hangingPunct="0">
              <a:lnSpc>
                <a:spcPct val="120000"/>
              </a:lnSpc>
              <a:spcBef>
                <a:spcPct val="35000"/>
              </a:spcBef>
              <a:buChar char="•"/>
              <a:defRPr sz="2200">
                <a:solidFill>
                  <a:schemeClr val="tx1"/>
                </a:solidFill>
                <a:latin typeface="Arial" pitchFamily="34" charset="0"/>
                <a:ea typeface="ＭＳ Ｐゴシック" pitchFamily="34" charset="-128"/>
              </a:defRPr>
            </a:lvl4pPr>
            <a:lvl5pPr marL="2057400" indent="-228600" eaLnBrk="0" hangingPunct="0">
              <a:lnSpc>
                <a:spcPct val="120000"/>
              </a:lnSpc>
              <a:spcBef>
                <a:spcPct val="35000"/>
              </a:spcBef>
              <a:buChar char="-"/>
              <a:defRPr sz="2200">
                <a:solidFill>
                  <a:schemeClr val="tx1"/>
                </a:solidFill>
                <a:latin typeface="Arial" pitchFamily="34" charset="0"/>
                <a:ea typeface="ＭＳ Ｐゴシック" pitchFamily="34" charset="-128"/>
              </a:defRPr>
            </a:lvl5pPr>
            <a:lvl6pPr marL="2514600" indent="-228600" eaLnBrk="0" fontAlgn="base" hangingPunct="0">
              <a:lnSpc>
                <a:spcPct val="120000"/>
              </a:lnSpc>
              <a:spcBef>
                <a:spcPct val="35000"/>
              </a:spcBef>
              <a:spcAft>
                <a:spcPct val="0"/>
              </a:spcAft>
              <a:buChar char="-"/>
              <a:defRPr sz="2200">
                <a:solidFill>
                  <a:schemeClr val="tx1"/>
                </a:solidFill>
                <a:latin typeface="Arial" pitchFamily="34" charset="0"/>
                <a:ea typeface="ＭＳ Ｐゴシック" pitchFamily="34" charset="-128"/>
              </a:defRPr>
            </a:lvl6pPr>
            <a:lvl7pPr marL="2971800" indent="-228600" eaLnBrk="0" fontAlgn="base" hangingPunct="0">
              <a:lnSpc>
                <a:spcPct val="120000"/>
              </a:lnSpc>
              <a:spcBef>
                <a:spcPct val="35000"/>
              </a:spcBef>
              <a:spcAft>
                <a:spcPct val="0"/>
              </a:spcAft>
              <a:buChar char="-"/>
              <a:defRPr sz="2200">
                <a:solidFill>
                  <a:schemeClr val="tx1"/>
                </a:solidFill>
                <a:latin typeface="Arial" pitchFamily="34" charset="0"/>
                <a:ea typeface="ＭＳ Ｐゴシック" pitchFamily="34" charset="-128"/>
              </a:defRPr>
            </a:lvl7pPr>
            <a:lvl8pPr marL="3429000" indent="-228600" eaLnBrk="0" fontAlgn="base" hangingPunct="0">
              <a:lnSpc>
                <a:spcPct val="120000"/>
              </a:lnSpc>
              <a:spcBef>
                <a:spcPct val="35000"/>
              </a:spcBef>
              <a:spcAft>
                <a:spcPct val="0"/>
              </a:spcAft>
              <a:buChar char="-"/>
              <a:defRPr sz="2200">
                <a:solidFill>
                  <a:schemeClr val="tx1"/>
                </a:solidFill>
                <a:latin typeface="Arial" pitchFamily="34" charset="0"/>
                <a:ea typeface="ＭＳ Ｐゴシック" pitchFamily="34" charset="-128"/>
              </a:defRPr>
            </a:lvl8pPr>
            <a:lvl9pPr marL="3886200" indent="-228600" eaLnBrk="0" fontAlgn="base" hangingPunct="0">
              <a:lnSpc>
                <a:spcPct val="120000"/>
              </a:lnSpc>
              <a:spcBef>
                <a:spcPct val="35000"/>
              </a:spcBef>
              <a:spcAft>
                <a:spcPct val="0"/>
              </a:spcAft>
              <a:buChar char="-"/>
              <a:defRPr sz="2200">
                <a:solidFill>
                  <a:schemeClr val="tx1"/>
                </a:solidFill>
                <a:latin typeface="Arial" pitchFamily="34" charset="0"/>
                <a:ea typeface="ＭＳ Ｐゴシック" pitchFamily="34" charset="-128"/>
              </a:defRPr>
            </a:lvl9pPr>
          </a:lstStyle>
          <a:p>
            <a:pPr marL="457200" marR="0" lvl="1" indent="0" algn="l" defTabSz="914400" rtl="0" eaLnBrk="1" fontAlgn="base" latinLnBrk="0" hangingPunct="1">
              <a:lnSpc>
                <a:spcPct val="100000"/>
              </a:lnSpc>
              <a:spcBef>
                <a:spcPct val="0"/>
              </a:spcBef>
              <a:spcAft>
                <a:spcPct val="0"/>
              </a:spcAft>
              <a:buClrTx/>
              <a:buSzTx/>
              <a:buFont typeface="Wingdings" pitchFamily="2" charset="2"/>
              <a:buNone/>
              <a:tabLst/>
              <a:defRPr/>
            </a:pPr>
            <a:endParaRPr kumimoji="0" lang="de-CH" altLang="de-DE" sz="21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Arial" pitchFamily="34" charset="0"/>
            </a:endParaRPr>
          </a:p>
          <a:p>
            <a:pPr marL="800100" marR="0" lvl="1"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de-CH" altLang="de-DE" sz="2000" b="0" i="0" u="none" strike="noStrike" kern="1200" cap="none" spc="0" normalizeH="0" baseline="0" noProof="0" dirty="0">
                <a:ln>
                  <a:noFill/>
                </a:ln>
                <a:solidFill>
                  <a:srgbClr val="000000"/>
                </a:solidFill>
                <a:effectLst/>
                <a:uLnTx/>
                <a:uFillTx/>
                <a:latin typeface="Arial"/>
                <a:ea typeface="ＭＳ Ｐゴシック"/>
                <a:cs typeface="Arial"/>
              </a:rPr>
              <a:t>Starkes Kader</a:t>
            </a:r>
          </a:p>
          <a:p>
            <a:pPr marL="800100" marR="0" lvl="1"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de-CH" altLang="de-DE" sz="2000" b="0" i="0" u="none" strike="noStrike" kern="1200" cap="none" spc="0" normalizeH="0" baseline="0" noProof="0" dirty="0">
                <a:ln>
                  <a:noFill/>
                </a:ln>
                <a:solidFill>
                  <a:srgbClr val="000000"/>
                </a:solidFill>
                <a:effectLst/>
                <a:uLnTx/>
                <a:uFillTx/>
                <a:latin typeface="Arial"/>
                <a:ea typeface="ＭＳ Ｐゴシック"/>
                <a:cs typeface="Arial"/>
              </a:rPr>
              <a:t>42 Spiel, davon 37 gewonnen</a:t>
            </a:r>
          </a:p>
          <a:p>
            <a:pPr marL="800100" marR="0" lvl="1"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de-CH" altLang="de-DE" sz="2000" b="0" i="0" u="none" strike="noStrike" kern="1200" cap="none" spc="0" normalizeH="0" baseline="0" noProof="0" dirty="0">
                <a:ln>
                  <a:noFill/>
                </a:ln>
                <a:solidFill>
                  <a:srgbClr val="000000"/>
                </a:solidFill>
                <a:effectLst/>
                <a:uLnTx/>
                <a:uFillTx/>
                <a:latin typeface="Arial"/>
                <a:ea typeface="ＭＳ Ｐゴシック"/>
                <a:cs typeface="Arial"/>
              </a:rPr>
              <a:t>Gutes Torverhältnis</a:t>
            </a:r>
          </a:p>
          <a:p>
            <a:pPr marL="800100" marR="0" lvl="1"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de-CH" altLang="de-DE" sz="2000" b="0" i="0" u="none" strike="noStrike" kern="1200" cap="none" spc="0" normalizeH="0" baseline="0" noProof="0" dirty="0">
              <a:ln>
                <a:noFill/>
              </a:ln>
              <a:solidFill>
                <a:srgbClr val="000000"/>
              </a:solidFill>
              <a:effectLst/>
              <a:uLnTx/>
              <a:uFillTx/>
              <a:latin typeface="Arial"/>
              <a:ea typeface="ＭＳ Ｐゴシック"/>
              <a:cs typeface="Arial"/>
            </a:endParaRPr>
          </a:p>
          <a:p>
            <a:pPr marL="800100" marR="0" lvl="1"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de-CH" altLang="de-DE" sz="2000" b="0" i="0" u="none" strike="noStrike" kern="1200" cap="none" spc="0" normalizeH="0" baseline="0" noProof="0" dirty="0">
              <a:ln>
                <a:noFill/>
              </a:ln>
              <a:solidFill>
                <a:srgbClr val="000000"/>
              </a:solidFill>
              <a:effectLst/>
              <a:uLnTx/>
              <a:uFillTx/>
              <a:latin typeface="Arial"/>
              <a:ea typeface="ＭＳ Ｐゴシック"/>
              <a:cs typeface="Arial"/>
            </a:endParaRPr>
          </a:p>
          <a:p>
            <a:pPr marL="800100" marR="0" lvl="1"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de-CH" altLang="de-DE" sz="2000" b="0" i="0" u="none" strike="noStrike" kern="1200" cap="none" spc="0" normalizeH="0" baseline="0" noProof="0" dirty="0">
              <a:ln>
                <a:noFill/>
              </a:ln>
              <a:solidFill>
                <a:srgbClr val="000000"/>
              </a:solidFill>
              <a:effectLst/>
              <a:uLnTx/>
              <a:uFillTx/>
              <a:latin typeface="Arial"/>
              <a:ea typeface="ＭＳ Ｐゴシック"/>
              <a:cs typeface="Arial"/>
            </a:endParaRPr>
          </a:p>
          <a:p>
            <a:pPr marL="800100" marR="0" lvl="1"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de-CH" altLang="de-DE" sz="2000" b="0" i="0" u="none" strike="noStrike" kern="1200" cap="none" spc="0" normalizeH="0" baseline="0" noProof="0" dirty="0">
                <a:ln>
                  <a:noFill/>
                </a:ln>
                <a:solidFill>
                  <a:srgbClr val="000000"/>
                </a:solidFill>
                <a:effectLst/>
                <a:uLnTx/>
                <a:uFillTx/>
                <a:latin typeface="Arial"/>
                <a:ea typeface="ＭＳ Ｐゴシック"/>
                <a:cs typeface="Arial"/>
              </a:rPr>
              <a:t>Trainer U13 haben ihre Trainerrolle beendet bzw. in MU15 gewechselt</a:t>
            </a:r>
            <a:endParaRPr kumimoji="0" lang="de-CH" altLang="de-DE" sz="20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Arial"/>
            </a:endParaRPr>
          </a:p>
          <a:p>
            <a:pPr marL="800100" marR="0" lvl="1"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de-CH" altLang="de-DE" sz="20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Arial" pitchFamily="34" charset="0"/>
            </a:endParaRPr>
          </a:p>
          <a:p>
            <a:pPr marL="457200" marR="0" lvl="1" indent="0" algn="l" defTabSz="914400" rtl="0" eaLnBrk="1" fontAlgn="base" latinLnBrk="0" hangingPunct="1">
              <a:lnSpc>
                <a:spcPct val="100000"/>
              </a:lnSpc>
              <a:spcBef>
                <a:spcPct val="0"/>
              </a:spcBef>
              <a:spcAft>
                <a:spcPct val="0"/>
              </a:spcAft>
              <a:buClrTx/>
              <a:buSzTx/>
              <a:buFont typeface="Wingdings" pitchFamily="2" charset="2"/>
              <a:buNone/>
              <a:tabLst/>
              <a:defRPr/>
            </a:pPr>
            <a:endParaRPr kumimoji="0" lang="de-CH" altLang="de-DE" sz="20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Arial"/>
            </a:endParaRPr>
          </a:p>
          <a:p>
            <a:pPr marL="457200" marR="0" lvl="1" indent="0" algn="l" defTabSz="914400" rtl="0" eaLnBrk="1" fontAlgn="base" latinLnBrk="0" hangingPunct="1">
              <a:lnSpc>
                <a:spcPct val="100000"/>
              </a:lnSpc>
              <a:spcBef>
                <a:spcPct val="0"/>
              </a:spcBef>
              <a:spcAft>
                <a:spcPct val="0"/>
              </a:spcAft>
              <a:buClrTx/>
              <a:buSzTx/>
              <a:buFont typeface="Wingdings" pitchFamily="2" charset="2"/>
              <a:buNone/>
              <a:tabLst/>
              <a:defRPr/>
            </a:pPr>
            <a:endParaRPr kumimoji="0" lang="de-CH" altLang="de-DE" sz="20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Arial"/>
            </a:endParaRPr>
          </a:p>
          <a:p>
            <a:pPr marL="800100" marR="0" lvl="1"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de-CH" altLang="de-DE" sz="2000" b="0" i="0" u="none" strike="noStrike" kern="1200" cap="none" spc="0" normalizeH="0" baseline="0" noProof="0" dirty="0">
                <a:ln>
                  <a:noFill/>
                </a:ln>
                <a:solidFill>
                  <a:srgbClr val="000000"/>
                </a:solidFill>
                <a:effectLst/>
                <a:uLnTx/>
                <a:uFillTx/>
                <a:latin typeface="Arial"/>
                <a:ea typeface="ＭＳ Ｐゴシック"/>
                <a:cs typeface="Arial"/>
              </a:rPr>
              <a:t>U13 stetig aufbauen und Kinder fördern</a:t>
            </a:r>
          </a:p>
          <a:p>
            <a:pPr marL="800100" marR="0" lvl="1"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de-CH" altLang="de-DE" sz="2000" b="0" i="0" u="none" strike="noStrike" kern="1200" cap="none" spc="0" normalizeH="0" baseline="0" noProof="0" dirty="0">
                <a:ln>
                  <a:noFill/>
                </a:ln>
                <a:solidFill>
                  <a:srgbClr val="000000"/>
                </a:solidFill>
                <a:effectLst/>
                <a:uLnTx/>
                <a:uFillTx/>
                <a:latin typeface="Arial"/>
                <a:ea typeface="ＭＳ Ｐゴシック"/>
                <a:cs typeface="Arial"/>
              </a:rPr>
              <a:t>U13 neu Meisterschaft anstatt Spieltage, gute </a:t>
            </a:r>
            <a:r>
              <a:rPr kumimoji="0" lang="de-CH" altLang="de-DE" sz="2000" b="0" i="0" u="none" strike="noStrike" kern="1200" cap="none" spc="0" normalizeH="0" baseline="0" noProof="0" dirty="0" err="1">
                <a:ln>
                  <a:noFill/>
                </a:ln>
                <a:solidFill>
                  <a:srgbClr val="000000"/>
                </a:solidFill>
                <a:effectLst/>
                <a:uLnTx/>
                <a:uFillTx/>
                <a:latin typeface="Arial"/>
                <a:ea typeface="ＭＳ Ｐゴシック"/>
                <a:cs typeface="Arial"/>
              </a:rPr>
              <a:t>Einlebung</a:t>
            </a:r>
            <a:r>
              <a:rPr kumimoji="0" lang="de-CH" altLang="de-DE" sz="2000" b="0" i="0" u="none" strike="noStrike" kern="1200" cap="none" spc="0" normalizeH="0" baseline="0" noProof="0" dirty="0">
                <a:ln>
                  <a:noFill/>
                </a:ln>
                <a:solidFill>
                  <a:srgbClr val="000000"/>
                </a:solidFill>
                <a:effectLst/>
                <a:uLnTx/>
                <a:uFillTx/>
                <a:latin typeface="Arial"/>
                <a:ea typeface="ＭＳ Ｐゴシック"/>
                <a:cs typeface="Arial"/>
              </a:rPr>
              <a:t> bei der Meisterschaft</a:t>
            </a:r>
          </a:p>
          <a:p>
            <a:pPr marL="457200" marR="0" lvl="1" indent="0" algn="l" defTabSz="914400" rtl="0" eaLnBrk="1" fontAlgn="base" latinLnBrk="0" hangingPunct="1">
              <a:lnSpc>
                <a:spcPct val="100000"/>
              </a:lnSpc>
              <a:spcBef>
                <a:spcPct val="0"/>
              </a:spcBef>
              <a:spcAft>
                <a:spcPct val="0"/>
              </a:spcAft>
              <a:buClrTx/>
              <a:buSzTx/>
              <a:buFont typeface="Wingdings" pitchFamily="2" charset="2"/>
              <a:buNone/>
              <a:tabLst/>
              <a:defRPr/>
            </a:pPr>
            <a:endParaRPr kumimoji="0" lang="de-CH" altLang="de-DE" sz="22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Arial" pitchFamily="34" charset="0"/>
            </a:endParaRPr>
          </a:p>
          <a:p>
            <a:pPr marL="800100" marR="0" lvl="1"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de-CH" altLang="de-DE" sz="22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Arial" pitchFamily="34" charset="0"/>
            </a:endParaRPr>
          </a:p>
        </p:txBody>
      </p:sp>
    </p:spTree>
    <p:extLst>
      <p:ext uri="{BB962C8B-B14F-4D97-AF65-F5344CB8AC3E}">
        <p14:creationId xmlns:p14="http://schemas.microsoft.com/office/powerpoint/2010/main" val="28523075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txBox="1">
            <a:spLocks noChangeArrowheads="1"/>
          </p:cNvSpPr>
          <p:nvPr/>
        </p:nvSpPr>
        <p:spPr bwMode="auto">
          <a:xfrm>
            <a:off x="836613" y="777875"/>
            <a:ext cx="911066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spAutoFit/>
          </a:bodyPr>
          <a:lstStyle>
            <a:lvl1pPr eaLnBrk="0" hangingPunct="0">
              <a:lnSpc>
                <a:spcPct val="120000"/>
              </a:lnSpc>
              <a:spcBef>
                <a:spcPct val="35000"/>
              </a:spcBef>
              <a:defRPr sz="2200" b="1">
                <a:solidFill>
                  <a:schemeClr val="tx1"/>
                </a:solidFill>
                <a:latin typeface="Arial" pitchFamily="34" charset="0"/>
                <a:ea typeface="ＭＳ Ｐゴシック" pitchFamily="34" charset="-128"/>
              </a:defRPr>
            </a:lvl1pPr>
            <a:lvl2pPr marL="742950" indent="-285750" eaLnBrk="0" hangingPunct="0">
              <a:lnSpc>
                <a:spcPct val="120000"/>
              </a:lnSpc>
              <a:spcBef>
                <a:spcPct val="35000"/>
              </a:spcBef>
              <a:buFont typeface="Wingdings" pitchFamily="2" charset="2"/>
              <a:defRPr sz="2200" b="1">
                <a:solidFill>
                  <a:schemeClr val="tx1"/>
                </a:solidFill>
                <a:latin typeface="Arial" pitchFamily="34" charset="0"/>
                <a:ea typeface="ＭＳ Ｐゴシック" pitchFamily="34" charset="-128"/>
              </a:defRPr>
            </a:lvl2pPr>
            <a:lvl3pPr marL="1143000" indent="-228600" eaLnBrk="0" hangingPunct="0">
              <a:lnSpc>
                <a:spcPct val="120000"/>
              </a:lnSpc>
              <a:spcBef>
                <a:spcPct val="35000"/>
              </a:spcBef>
              <a:buFont typeface="Times" pitchFamily="2" charset="0"/>
              <a:buChar char="•"/>
              <a:defRPr sz="2200" b="1">
                <a:solidFill>
                  <a:schemeClr val="tx1"/>
                </a:solidFill>
                <a:latin typeface="Arial" pitchFamily="34" charset="0"/>
                <a:ea typeface="ＭＳ Ｐゴシック" pitchFamily="34" charset="-128"/>
              </a:defRPr>
            </a:lvl3pPr>
            <a:lvl4pPr marL="1600200" indent="-228600" eaLnBrk="0" hangingPunct="0">
              <a:lnSpc>
                <a:spcPct val="120000"/>
              </a:lnSpc>
              <a:spcBef>
                <a:spcPct val="35000"/>
              </a:spcBef>
              <a:buChar char="•"/>
              <a:defRPr sz="2200">
                <a:solidFill>
                  <a:schemeClr val="tx1"/>
                </a:solidFill>
                <a:latin typeface="Arial" pitchFamily="34" charset="0"/>
                <a:ea typeface="ＭＳ Ｐゴシック" pitchFamily="34" charset="-128"/>
              </a:defRPr>
            </a:lvl4pPr>
            <a:lvl5pPr marL="2057400" indent="-228600" eaLnBrk="0" hangingPunct="0">
              <a:lnSpc>
                <a:spcPct val="120000"/>
              </a:lnSpc>
              <a:spcBef>
                <a:spcPct val="35000"/>
              </a:spcBef>
              <a:buChar char="-"/>
              <a:defRPr sz="2200">
                <a:solidFill>
                  <a:schemeClr val="tx1"/>
                </a:solidFill>
                <a:latin typeface="Arial" pitchFamily="34" charset="0"/>
                <a:ea typeface="ＭＳ Ｐゴシック" pitchFamily="34" charset="-128"/>
              </a:defRPr>
            </a:lvl5pPr>
            <a:lvl6pPr marL="2514600" indent="-228600" eaLnBrk="0" fontAlgn="base" hangingPunct="0">
              <a:lnSpc>
                <a:spcPct val="120000"/>
              </a:lnSpc>
              <a:spcBef>
                <a:spcPct val="35000"/>
              </a:spcBef>
              <a:spcAft>
                <a:spcPct val="0"/>
              </a:spcAft>
              <a:buChar char="-"/>
              <a:defRPr sz="2200">
                <a:solidFill>
                  <a:schemeClr val="tx1"/>
                </a:solidFill>
                <a:latin typeface="Arial" pitchFamily="34" charset="0"/>
                <a:ea typeface="ＭＳ Ｐゴシック" pitchFamily="34" charset="-128"/>
              </a:defRPr>
            </a:lvl6pPr>
            <a:lvl7pPr marL="2971800" indent="-228600" eaLnBrk="0" fontAlgn="base" hangingPunct="0">
              <a:lnSpc>
                <a:spcPct val="120000"/>
              </a:lnSpc>
              <a:spcBef>
                <a:spcPct val="35000"/>
              </a:spcBef>
              <a:spcAft>
                <a:spcPct val="0"/>
              </a:spcAft>
              <a:buChar char="-"/>
              <a:defRPr sz="2200">
                <a:solidFill>
                  <a:schemeClr val="tx1"/>
                </a:solidFill>
                <a:latin typeface="Arial" pitchFamily="34" charset="0"/>
                <a:ea typeface="ＭＳ Ｐゴシック" pitchFamily="34" charset="-128"/>
              </a:defRPr>
            </a:lvl7pPr>
            <a:lvl8pPr marL="3429000" indent="-228600" eaLnBrk="0" fontAlgn="base" hangingPunct="0">
              <a:lnSpc>
                <a:spcPct val="120000"/>
              </a:lnSpc>
              <a:spcBef>
                <a:spcPct val="35000"/>
              </a:spcBef>
              <a:spcAft>
                <a:spcPct val="0"/>
              </a:spcAft>
              <a:buChar char="-"/>
              <a:defRPr sz="2200">
                <a:solidFill>
                  <a:schemeClr val="tx1"/>
                </a:solidFill>
                <a:latin typeface="Arial" pitchFamily="34" charset="0"/>
                <a:ea typeface="ＭＳ Ｐゴシック" pitchFamily="34" charset="-128"/>
              </a:defRPr>
            </a:lvl8pPr>
            <a:lvl9pPr marL="3886200" indent="-228600" eaLnBrk="0" fontAlgn="base" hangingPunct="0">
              <a:lnSpc>
                <a:spcPct val="120000"/>
              </a:lnSpc>
              <a:spcBef>
                <a:spcPct val="35000"/>
              </a:spcBef>
              <a:spcAft>
                <a:spcPct val="0"/>
              </a:spcAft>
              <a:buChar char="-"/>
              <a:defRPr sz="2200">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2400" b="1" i="0" u="none" strike="noStrike" kern="1200" cap="none" spc="0" normalizeH="0" baseline="0" noProof="0" dirty="0">
                <a:ln>
                  <a:noFill/>
                </a:ln>
                <a:solidFill>
                  <a:srgbClr val="FFFFFF"/>
                </a:solidFill>
                <a:effectLst/>
                <a:uLnTx/>
                <a:uFillTx/>
                <a:latin typeface="Arial"/>
                <a:ea typeface="ＭＳ Ｐゴシック"/>
                <a:cs typeface="Arial"/>
              </a:rPr>
              <a:t>3. </a:t>
            </a:r>
            <a:r>
              <a:rPr kumimoji="0" lang="de-CH" altLang="de-DE" sz="2400" b="1" i="0" u="none" strike="noStrike" kern="1200" cap="none" spc="0" normalizeH="0" baseline="0" noProof="0" dirty="0">
                <a:ln>
                  <a:noFill/>
                </a:ln>
                <a:solidFill>
                  <a:srgbClr val="FFFFFF"/>
                </a:solidFill>
                <a:effectLst/>
                <a:uLnTx/>
                <a:uFillTx/>
                <a:latin typeface="Arial"/>
                <a:ea typeface="ＭＳ Ｐゴシック"/>
                <a:cs typeface="Arial"/>
              </a:rPr>
              <a:t>Bericht Bereich Sport</a:t>
            </a:r>
            <a:r>
              <a:rPr kumimoji="0" lang="de-DE" altLang="de-DE" sz="2400" b="1" i="0" u="none" strike="noStrike" kern="1200" cap="none" spc="0" normalizeH="0" baseline="0" noProof="0" dirty="0">
                <a:ln>
                  <a:noFill/>
                </a:ln>
                <a:solidFill>
                  <a:srgbClr val="FFFFFF"/>
                </a:solidFill>
                <a:effectLst/>
                <a:uLnTx/>
                <a:uFillTx/>
                <a:latin typeface="Arial"/>
                <a:ea typeface="ＭＳ Ｐゴシック"/>
                <a:cs typeface="Arial"/>
              </a:rPr>
              <a:t> / Nachwuchs</a:t>
            </a:r>
            <a:endParaRPr kumimoji="0" lang="de-CH" altLang="de-DE" sz="2400" b="1" i="0" u="none" strike="noStrike" kern="1200" cap="none" spc="0" normalizeH="0" baseline="0" noProof="0" dirty="0">
              <a:ln>
                <a:noFill/>
              </a:ln>
              <a:solidFill>
                <a:srgbClr val="FFFFFF"/>
              </a:solidFill>
              <a:effectLst/>
              <a:uLnTx/>
              <a:uFillTx/>
              <a:latin typeface="Arial"/>
              <a:ea typeface="ＭＳ Ｐゴシック"/>
              <a:cs typeface="Arial"/>
            </a:endParaRPr>
          </a:p>
        </p:txBody>
      </p:sp>
      <p:pic>
        <p:nvPicPr>
          <p:cNvPr id="8" name="Picture 2">
            <a:extLst>
              <a:ext uri="{FF2B5EF4-FFF2-40B4-BE49-F238E27FC236}">
                <a16:creationId xmlns:a16="http://schemas.microsoft.com/office/drawing/2014/main" id="{C77B8138-8F65-F909-EC7B-83D161A0E78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p:blipFill>
        <p:spPr bwMode="auto">
          <a:xfrm>
            <a:off x="2511700" y="3420591"/>
            <a:ext cx="5670000" cy="3780000"/>
          </a:xfrm>
          <a:prstGeom prst="rect">
            <a:avLst/>
          </a:prstGeom>
          <a:noFill/>
          <a:extLst>
            <a:ext uri="{909E8E84-426E-40DD-AFC4-6F175D3DCCD1}">
              <a14:hiddenFill xmlns:a14="http://schemas.microsoft.com/office/drawing/2010/main">
                <a:solidFill>
                  <a:srgbClr val="FFFFFF"/>
                </a:solidFill>
              </a14:hiddenFill>
            </a:ext>
          </a:extLst>
        </p:spPr>
      </p:pic>
      <p:sp>
        <p:nvSpPr>
          <p:cNvPr id="9" name="Rechteck 1">
            <a:extLst>
              <a:ext uri="{FF2B5EF4-FFF2-40B4-BE49-F238E27FC236}">
                <a16:creationId xmlns:a16="http://schemas.microsoft.com/office/drawing/2014/main" id="{D1BD8E2A-B7AE-B576-E2A9-28EF3ED7EFA8}"/>
              </a:ext>
            </a:extLst>
          </p:cNvPr>
          <p:cNvSpPr>
            <a:spLocks noChangeArrowheads="1"/>
          </p:cNvSpPr>
          <p:nvPr/>
        </p:nvSpPr>
        <p:spPr bwMode="auto">
          <a:xfrm>
            <a:off x="2703369" y="2286819"/>
            <a:ext cx="802005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lnSpc>
                <a:spcPct val="120000"/>
              </a:lnSpc>
              <a:spcBef>
                <a:spcPct val="35000"/>
              </a:spcBef>
              <a:defRPr sz="2200" b="1">
                <a:solidFill>
                  <a:schemeClr val="tx1"/>
                </a:solidFill>
                <a:latin typeface="Arial" pitchFamily="34" charset="0"/>
                <a:ea typeface="ＭＳ Ｐゴシック" pitchFamily="34" charset="-128"/>
              </a:defRPr>
            </a:lvl1pPr>
            <a:lvl2pPr marL="800100" indent="-342900" eaLnBrk="0" hangingPunct="0">
              <a:lnSpc>
                <a:spcPct val="120000"/>
              </a:lnSpc>
              <a:spcBef>
                <a:spcPct val="35000"/>
              </a:spcBef>
              <a:buFont typeface="Wingdings" pitchFamily="2" charset="2"/>
              <a:defRPr sz="2200" b="1">
                <a:solidFill>
                  <a:schemeClr val="tx1"/>
                </a:solidFill>
                <a:latin typeface="Arial" pitchFamily="34" charset="0"/>
                <a:ea typeface="ＭＳ Ｐゴシック" pitchFamily="34" charset="-128"/>
              </a:defRPr>
            </a:lvl2pPr>
            <a:lvl3pPr marL="1143000" indent="-228600" eaLnBrk="0" hangingPunct="0">
              <a:lnSpc>
                <a:spcPct val="120000"/>
              </a:lnSpc>
              <a:spcBef>
                <a:spcPct val="35000"/>
              </a:spcBef>
              <a:buFont typeface="Times" pitchFamily="2" charset="0"/>
              <a:buChar char="•"/>
              <a:defRPr sz="2200" b="1">
                <a:solidFill>
                  <a:schemeClr val="tx1"/>
                </a:solidFill>
                <a:latin typeface="Arial" pitchFamily="34" charset="0"/>
                <a:ea typeface="ＭＳ Ｐゴシック" pitchFamily="34" charset="-128"/>
              </a:defRPr>
            </a:lvl3pPr>
            <a:lvl4pPr marL="1600200" indent="-228600" eaLnBrk="0" hangingPunct="0">
              <a:lnSpc>
                <a:spcPct val="120000"/>
              </a:lnSpc>
              <a:spcBef>
                <a:spcPct val="35000"/>
              </a:spcBef>
              <a:buChar char="•"/>
              <a:defRPr sz="2200">
                <a:solidFill>
                  <a:schemeClr val="tx1"/>
                </a:solidFill>
                <a:latin typeface="Arial" pitchFamily="34" charset="0"/>
                <a:ea typeface="ＭＳ Ｐゴシック" pitchFamily="34" charset="-128"/>
              </a:defRPr>
            </a:lvl4pPr>
            <a:lvl5pPr marL="2057400" indent="-228600" eaLnBrk="0" hangingPunct="0">
              <a:lnSpc>
                <a:spcPct val="120000"/>
              </a:lnSpc>
              <a:spcBef>
                <a:spcPct val="35000"/>
              </a:spcBef>
              <a:buChar char="-"/>
              <a:defRPr sz="2200">
                <a:solidFill>
                  <a:schemeClr val="tx1"/>
                </a:solidFill>
                <a:latin typeface="Arial" pitchFamily="34" charset="0"/>
                <a:ea typeface="ＭＳ Ｐゴシック" pitchFamily="34" charset="-128"/>
              </a:defRPr>
            </a:lvl5pPr>
            <a:lvl6pPr marL="2514600" indent="-228600" eaLnBrk="0" fontAlgn="base" hangingPunct="0">
              <a:lnSpc>
                <a:spcPct val="120000"/>
              </a:lnSpc>
              <a:spcBef>
                <a:spcPct val="35000"/>
              </a:spcBef>
              <a:spcAft>
                <a:spcPct val="0"/>
              </a:spcAft>
              <a:buChar char="-"/>
              <a:defRPr sz="2200">
                <a:solidFill>
                  <a:schemeClr val="tx1"/>
                </a:solidFill>
                <a:latin typeface="Arial" pitchFamily="34" charset="0"/>
                <a:ea typeface="ＭＳ Ｐゴシック" pitchFamily="34" charset="-128"/>
              </a:defRPr>
            </a:lvl6pPr>
            <a:lvl7pPr marL="2971800" indent="-228600" eaLnBrk="0" fontAlgn="base" hangingPunct="0">
              <a:lnSpc>
                <a:spcPct val="120000"/>
              </a:lnSpc>
              <a:spcBef>
                <a:spcPct val="35000"/>
              </a:spcBef>
              <a:spcAft>
                <a:spcPct val="0"/>
              </a:spcAft>
              <a:buChar char="-"/>
              <a:defRPr sz="2200">
                <a:solidFill>
                  <a:schemeClr val="tx1"/>
                </a:solidFill>
                <a:latin typeface="Arial" pitchFamily="34" charset="0"/>
                <a:ea typeface="ＭＳ Ｐゴシック" pitchFamily="34" charset="-128"/>
              </a:defRPr>
            </a:lvl7pPr>
            <a:lvl8pPr marL="3429000" indent="-228600" eaLnBrk="0" fontAlgn="base" hangingPunct="0">
              <a:lnSpc>
                <a:spcPct val="120000"/>
              </a:lnSpc>
              <a:spcBef>
                <a:spcPct val="35000"/>
              </a:spcBef>
              <a:spcAft>
                <a:spcPct val="0"/>
              </a:spcAft>
              <a:buChar char="-"/>
              <a:defRPr sz="2200">
                <a:solidFill>
                  <a:schemeClr val="tx1"/>
                </a:solidFill>
                <a:latin typeface="Arial" pitchFamily="34" charset="0"/>
                <a:ea typeface="ＭＳ Ｐゴシック" pitchFamily="34" charset="-128"/>
              </a:defRPr>
            </a:lvl8pPr>
            <a:lvl9pPr marL="3886200" indent="-228600" eaLnBrk="0" fontAlgn="base" hangingPunct="0">
              <a:lnSpc>
                <a:spcPct val="120000"/>
              </a:lnSpc>
              <a:spcBef>
                <a:spcPct val="35000"/>
              </a:spcBef>
              <a:spcAft>
                <a:spcPct val="0"/>
              </a:spcAft>
              <a:buChar char="-"/>
              <a:defRPr sz="2200">
                <a:solidFill>
                  <a:schemeClr val="tx1"/>
                </a:solidFill>
                <a:latin typeface="Arial" pitchFamily="34" charset="0"/>
                <a:ea typeface="ＭＳ Ｐゴシック" pitchFamily="34" charset="-128"/>
              </a:defRPr>
            </a:lvl9pPr>
          </a:lstStyle>
          <a:p>
            <a:pPr marL="342900" marR="0" lvl="0" indent="-342900" algn="l" defTabSz="914400" rtl="0" eaLnBrk="1" fontAlgn="base" latinLnBrk="0" hangingPunct="1">
              <a:lnSpc>
                <a:spcPct val="100000"/>
              </a:lnSpc>
              <a:spcBef>
                <a:spcPct val="0"/>
              </a:spcBef>
              <a:spcAft>
                <a:spcPct val="0"/>
              </a:spcAft>
              <a:buClrTx/>
              <a:buSzTx/>
              <a:buFont typeface="Wingdings" pitchFamily="2" charset="2"/>
              <a:buChar char="§"/>
              <a:tabLst/>
              <a:defRPr/>
            </a:pPr>
            <a:r>
              <a:rPr kumimoji="0" lang="de-CH" altLang="de-DE" sz="20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mn-cs"/>
              </a:rPr>
              <a:t>FU16: Klemens Häfliger / Pascal Cadonau</a:t>
            </a:r>
          </a:p>
          <a:p>
            <a:pPr marL="800100" marR="0" lvl="1" indent="-342900" algn="l" defTabSz="914400" rtl="0" eaLnBrk="1" fontAlgn="base" latinLnBrk="0" hangingPunct="1">
              <a:lnSpc>
                <a:spcPct val="100000"/>
              </a:lnSpc>
              <a:spcBef>
                <a:spcPct val="0"/>
              </a:spcBef>
              <a:spcAft>
                <a:spcPct val="0"/>
              </a:spcAft>
              <a:buClrTx/>
              <a:buSzTx/>
              <a:buFont typeface="Wingdings" pitchFamily="2" charset="2"/>
              <a:buChar char="§"/>
              <a:tabLst/>
              <a:defRPr/>
            </a:pPr>
            <a:r>
              <a:rPr kumimoji="0" lang="de-CH" altLang="de-DE" sz="20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mn-cs"/>
              </a:rPr>
              <a:t>Meisterschaft: 3. Rang</a:t>
            </a:r>
            <a:endParaRPr kumimoji="0" lang="nl-NL" altLang="de-DE" sz="20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mn-cs"/>
            </a:endParaRPr>
          </a:p>
          <a:p>
            <a:pPr marL="800100" marR="0" lvl="1" indent="-342900" algn="l" defTabSz="914400" rtl="0" eaLnBrk="1" fontAlgn="base" latinLnBrk="0" hangingPunct="1">
              <a:lnSpc>
                <a:spcPct val="100000"/>
              </a:lnSpc>
              <a:spcBef>
                <a:spcPct val="0"/>
              </a:spcBef>
              <a:spcAft>
                <a:spcPct val="0"/>
              </a:spcAft>
              <a:buClr>
                <a:srgbClr val="FFCC99"/>
              </a:buClr>
              <a:buSzTx/>
              <a:buFontTx/>
              <a:buNone/>
              <a:tabLst/>
              <a:defRPr/>
            </a:pPr>
            <a:endParaRPr kumimoji="0" lang="de-CH" altLang="de-DE" sz="20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mn-cs"/>
            </a:endParaRPr>
          </a:p>
          <a:p>
            <a:pPr marL="342900" marR="0" lvl="0" indent="-342900" algn="l" defTabSz="914400" rtl="0" eaLnBrk="1" fontAlgn="base" latinLnBrk="0" hangingPunct="1">
              <a:lnSpc>
                <a:spcPct val="100000"/>
              </a:lnSpc>
              <a:spcBef>
                <a:spcPct val="0"/>
              </a:spcBef>
              <a:spcAft>
                <a:spcPct val="0"/>
              </a:spcAft>
              <a:buClrTx/>
              <a:buSzTx/>
              <a:buFont typeface="Wingdings" pitchFamily="2" charset="2"/>
              <a:buChar char="§"/>
              <a:tabLst/>
              <a:defRPr/>
            </a:pPr>
            <a:endParaRPr kumimoji="0" lang="de-CH" altLang="de-DE" sz="20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mn-cs"/>
            </a:endParaRPr>
          </a:p>
        </p:txBody>
      </p:sp>
    </p:spTree>
    <p:extLst>
      <p:ext uri="{BB962C8B-B14F-4D97-AF65-F5344CB8AC3E}">
        <p14:creationId xmlns:p14="http://schemas.microsoft.com/office/powerpoint/2010/main" val="26552864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2DD0B8B9-6CD5-4D8E-7020-7D69BF67311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p:blipFill>
        <p:spPr bwMode="auto">
          <a:xfrm>
            <a:off x="2511700" y="3420591"/>
            <a:ext cx="5670000" cy="3780000"/>
          </a:xfrm>
          <a:prstGeom prst="rect">
            <a:avLst/>
          </a:prstGeom>
          <a:noFill/>
          <a:extLst>
            <a:ext uri="{909E8E84-426E-40DD-AFC4-6F175D3DCCD1}">
              <a14:hiddenFill xmlns:a14="http://schemas.microsoft.com/office/drawing/2010/main">
                <a:solidFill>
                  <a:srgbClr val="FFFFFF"/>
                </a:solidFill>
              </a14:hiddenFill>
            </a:ext>
          </a:extLst>
        </p:spPr>
      </p:pic>
      <p:sp>
        <p:nvSpPr>
          <p:cNvPr id="3" name="Rechteck 1">
            <a:extLst>
              <a:ext uri="{FF2B5EF4-FFF2-40B4-BE49-F238E27FC236}">
                <a16:creationId xmlns:a16="http://schemas.microsoft.com/office/drawing/2014/main" id="{CA95E12C-F4AB-1F50-7642-157805E61713}"/>
              </a:ext>
            </a:extLst>
          </p:cNvPr>
          <p:cNvSpPr>
            <a:spLocks noChangeArrowheads="1"/>
          </p:cNvSpPr>
          <p:nvPr/>
        </p:nvSpPr>
        <p:spPr bwMode="auto">
          <a:xfrm>
            <a:off x="3042444" y="2196455"/>
            <a:ext cx="802005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lnSpc>
                <a:spcPct val="120000"/>
              </a:lnSpc>
              <a:spcBef>
                <a:spcPct val="35000"/>
              </a:spcBef>
              <a:defRPr sz="2200" b="1">
                <a:solidFill>
                  <a:schemeClr val="tx1"/>
                </a:solidFill>
                <a:latin typeface="Arial" pitchFamily="34" charset="0"/>
                <a:ea typeface="ＭＳ Ｐゴシック" pitchFamily="34" charset="-128"/>
              </a:defRPr>
            </a:lvl1pPr>
            <a:lvl2pPr marL="800100" indent="-342900" eaLnBrk="0" hangingPunct="0">
              <a:lnSpc>
                <a:spcPct val="120000"/>
              </a:lnSpc>
              <a:spcBef>
                <a:spcPct val="35000"/>
              </a:spcBef>
              <a:buFont typeface="Wingdings" pitchFamily="2" charset="2"/>
              <a:defRPr sz="2200" b="1">
                <a:solidFill>
                  <a:schemeClr val="tx1"/>
                </a:solidFill>
                <a:latin typeface="Arial" pitchFamily="34" charset="0"/>
                <a:ea typeface="ＭＳ Ｐゴシック" pitchFamily="34" charset="-128"/>
              </a:defRPr>
            </a:lvl2pPr>
            <a:lvl3pPr marL="1143000" indent="-228600" eaLnBrk="0" hangingPunct="0">
              <a:lnSpc>
                <a:spcPct val="120000"/>
              </a:lnSpc>
              <a:spcBef>
                <a:spcPct val="35000"/>
              </a:spcBef>
              <a:buFont typeface="Times" pitchFamily="2" charset="0"/>
              <a:buChar char="•"/>
              <a:defRPr sz="2200" b="1">
                <a:solidFill>
                  <a:schemeClr val="tx1"/>
                </a:solidFill>
                <a:latin typeface="Arial" pitchFamily="34" charset="0"/>
                <a:ea typeface="ＭＳ Ｐゴシック" pitchFamily="34" charset="-128"/>
              </a:defRPr>
            </a:lvl3pPr>
            <a:lvl4pPr marL="1600200" indent="-228600" eaLnBrk="0" hangingPunct="0">
              <a:lnSpc>
                <a:spcPct val="120000"/>
              </a:lnSpc>
              <a:spcBef>
                <a:spcPct val="35000"/>
              </a:spcBef>
              <a:buChar char="•"/>
              <a:defRPr sz="2200">
                <a:solidFill>
                  <a:schemeClr val="tx1"/>
                </a:solidFill>
                <a:latin typeface="Arial" pitchFamily="34" charset="0"/>
                <a:ea typeface="ＭＳ Ｐゴシック" pitchFamily="34" charset="-128"/>
              </a:defRPr>
            </a:lvl4pPr>
            <a:lvl5pPr marL="2057400" indent="-228600" eaLnBrk="0" hangingPunct="0">
              <a:lnSpc>
                <a:spcPct val="120000"/>
              </a:lnSpc>
              <a:spcBef>
                <a:spcPct val="35000"/>
              </a:spcBef>
              <a:buChar char="-"/>
              <a:defRPr sz="2200">
                <a:solidFill>
                  <a:schemeClr val="tx1"/>
                </a:solidFill>
                <a:latin typeface="Arial" pitchFamily="34" charset="0"/>
                <a:ea typeface="ＭＳ Ｐゴシック" pitchFamily="34" charset="-128"/>
              </a:defRPr>
            </a:lvl5pPr>
            <a:lvl6pPr marL="2514600" indent="-228600" eaLnBrk="0" fontAlgn="base" hangingPunct="0">
              <a:lnSpc>
                <a:spcPct val="120000"/>
              </a:lnSpc>
              <a:spcBef>
                <a:spcPct val="35000"/>
              </a:spcBef>
              <a:spcAft>
                <a:spcPct val="0"/>
              </a:spcAft>
              <a:buChar char="-"/>
              <a:defRPr sz="2200">
                <a:solidFill>
                  <a:schemeClr val="tx1"/>
                </a:solidFill>
                <a:latin typeface="Arial" pitchFamily="34" charset="0"/>
                <a:ea typeface="ＭＳ Ｐゴシック" pitchFamily="34" charset="-128"/>
              </a:defRPr>
            </a:lvl6pPr>
            <a:lvl7pPr marL="2971800" indent="-228600" eaLnBrk="0" fontAlgn="base" hangingPunct="0">
              <a:lnSpc>
                <a:spcPct val="120000"/>
              </a:lnSpc>
              <a:spcBef>
                <a:spcPct val="35000"/>
              </a:spcBef>
              <a:spcAft>
                <a:spcPct val="0"/>
              </a:spcAft>
              <a:buChar char="-"/>
              <a:defRPr sz="2200">
                <a:solidFill>
                  <a:schemeClr val="tx1"/>
                </a:solidFill>
                <a:latin typeface="Arial" pitchFamily="34" charset="0"/>
                <a:ea typeface="ＭＳ Ｐゴシック" pitchFamily="34" charset="-128"/>
              </a:defRPr>
            </a:lvl7pPr>
            <a:lvl8pPr marL="3429000" indent="-228600" eaLnBrk="0" fontAlgn="base" hangingPunct="0">
              <a:lnSpc>
                <a:spcPct val="120000"/>
              </a:lnSpc>
              <a:spcBef>
                <a:spcPct val="35000"/>
              </a:spcBef>
              <a:spcAft>
                <a:spcPct val="0"/>
              </a:spcAft>
              <a:buChar char="-"/>
              <a:defRPr sz="2200">
                <a:solidFill>
                  <a:schemeClr val="tx1"/>
                </a:solidFill>
                <a:latin typeface="Arial" pitchFamily="34" charset="0"/>
                <a:ea typeface="ＭＳ Ｐゴシック" pitchFamily="34" charset="-128"/>
              </a:defRPr>
            </a:lvl8pPr>
            <a:lvl9pPr marL="3886200" indent="-228600" eaLnBrk="0" fontAlgn="base" hangingPunct="0">
              <a:lnSpc>
                <a:spcPct val="120000"/>
              </a:lnSpc>
              <a:spcBef>
                <a:spcPct val="35000"/>
              </a:spcBef>
              <a:spcAft>
                <a:spcPct val="0"/>
              </a:spcAft>
              <a:buChar char="-"/>
              <a:defRPr sz="2200">
                <a:solidFill>
                  <a:schemeClr val="tx1"/>
                </a:solidFill>
                <a:latin typeface="Arial" pitchFamily="34" charset="0"/>
                <a:ea typeface="ＭＳ Ｐゴシック" pitchFamily="34" charset="-128"/>
              </a:defRPr>
            </a:lvl9pPr>
          </a:lstStyle>
          <a:p>
            <a:pPr marL="342900" marR="0" lvl="0" indent="-342900" algn="l" defTabSz="914400" rtl="0" eaLnBrk="1" fontAlgn="base" latinLnBrk="0" hangingPunct="1">
              <a:lnSpc>
                <a:spcPct val="100000"/>
              </a:lnSpc>
              <a:spcBef>
                <a:spcPct val="0"/>
              </a:spcBef>
              <a:spcAft>
                <a:spcPct val="0"/>
              </a:spcAft>
              <a:buClrTx/>
              <a:buSzTx/>
              <a:buFont typeface="Wingdings" pitchFamily="2" charset="2"/>
              <a:buChar char="§"/>
              <a:tabLst/>
              <a:defRPr/>
            </a:pPr>
            <a:r>
              <a:rPr kumimoji="0" lang="de-CH" altLang="de-DE" sz="20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mn-cs"/>
              </a:rPr>
              <a:t>FU18: Jovana Markovic / Silvio Hug</a:t>
            </a:r>
          </a:p>
          <a:p>
            <a:pPr marL="800100" marR="0" lvl="1" indent="-342900" algn="l" defTabSz="914400" rtl="0" eaLnBrk="1" fontAlgn="base" latinLnBrk="0" hangingPunct="1">
              <a:lnSpc>
                <a:spcPct val="100000"/>
              </a:lnSpc>
              <a:spcBef>
                <a:spcPct val="0"/>
              </a:spcBef>
              <a:spcAft>
                <a:spcPct val="0"/>
              </a:spcAft>
              <a:buClrTx/>
              <a:buSzTx/>
              <a:buFont typeface="Wingdings" pitchFamily="2" charset="2"/>
              <a:buChar char="§"/>
              <a:tabLst/>
              <a:defRPr/>
            </a:pPr>
            <a:r>
              <a:rPr kumimoji="0" lang="de-CH" altLang="de-DE" sz="20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mn-cs"/>
              </a:rPr>
              <a:t>Meisterschaft: 6. Rang</a:t>
            </a:r>
          </a:p>
          <a:p>
            <a:pPr marL="800100" marR="0" lvl="1" indent="-342900" algn="l" defTabSz="914400" rtl="0" eaLnBrk="1" fontAlgn="base" latinLnBrk="0" hangingPunct="1">
              <a:lnSpc>
                <a:spcPct val="100000"/>
              </a:lnSpc>
              <a:spcBef>
                <a:spcPct val="0"/>
              </a:spcBef>
              <a:spcAft>
                <a:spcPct val="0"/>
              </a:spcAft>
              <a:buClrTx/>
              <a:buSzTx/>
              <a:buFont typeface="Wingdings" pitchFamily="2" charset="2"/>
              <a:buChar char="§"/>
              <a:tabLst/>
              <a:defRPr/>
            </a:pPr>
            <a:r>
              <a:rPr kumimoji="0" lang="de-CH" altLang="de-DE" sz="2000" b="0" i="0" u="none" strike="noStrike" kern="1200" cap="none" spc="0" normalizeH="0" baseline="0" noProof="0" dirty="0">
                <a:ln>
                  <a:noFill/>
                </a:ln>
                <a:solidFill>
                  <a:srgbClr val="000000"/>
                </a:solidFill>
                <a:effectLst/>
                <a:uLnTx/>
                <a:uFillTx/>
                <a:latin typeface="Arial"/>
                <a:ea typeface="ＭＳ Ｐゴシック"/>
                <a:cs typeface="Arial"/>
              </a:rPr>
              <a:t>Regio-Cup: Halbfinal</a:t>
            </a:r>
          </a:p>
          <a:p>
            <a:pPr marL="800100" marR="0" lvl="1" indent="-342900" algn="l" defTabSz="914400" rtl="0" eaLnBrk="1" fontAlgn="base" latinLnBrk="0" hangingPunct="1">
              <a:lnSpc>
                <a:spcPct val="100000"/>
              </a:lnSpc>
              <a:spcBef>
                <a:spcPct val="0"/>
              </a:spcBef>
              <a:spcAft>
                <a:spcPct val="0"/>
              </a:spcAft>
              <a:buClrTx/>
              <a:buSzTx/>
              <a:buFont typeface="Wingdings" pitchFamily="2" charset="2"/>
              <a:buChar char="§"/>
              <a:tabLst/>
              <a:defRPr/>
            </a:pPr>
            <a:endParaRPr kumimoji="0" lang="nl-NL" altLang="de-DE" sz="20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mn-cs"/>
            </a:endParaRPr>
          </a:p>
          <a:p>
            <a:pPr marL="800100" marR="0" lvl="1" indent="-342900" algn="l" defTabSz="914400" rtl="0" eaLnBrk="1" fontAlgn="base" latinLnBrk="0" hangingPunct="1">
              <a:lnSpc>
                <a:spcPct val="100000"/>
              </a:lnSpc>
              <a:spcBef>
                <a:spcPct val="0"/>
              </a:spcBef>
              <a:spcAft>
                <a:spcPct val="0"/>
              </a:spcAft>
              <a:buClr>
                <a:srgbClr val="FFCC99"/>
              </a:buClr>
              <a:buSzTx/>
              <a:buFontTx/>
              <a:buNone/>
              <a:tabLst/>
              <a:defRPr/>
            </a:pPr>
            <a:endParaRPr kumimoji="0" lang="de-CH" altLang="de-DE" sz="20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mn-cs"/>
            </a:endParaRPr>
          </a:p>
          <a:p>
            <a:pPr marL="342900" marR="0" lvl="0" indent="-342900" algn="l" defTabSz="914400" rtl="0" eaLnBrk="1" fontAlgn="base" latinLnBrk="0" hangingPunct="1">
              <a:lnSpc>
                <a:spcPct val="100000"/>
              </a:lnSpc>
              <a:spcBef>
                <a:spcPct val="0"/>
              </a:spcBef>
              <a:spcAft>
                <a:spcPct val="0"/>
              </a:spcAft>
              <a:buClrTx/>
              <a:buSzTx/>
              <a:buFont typeface="Wingdings" pitchFamily="2" charset="2"/>
              <a:buChar char="§"/>
              <a:tabLst/>
              <a:defRPr/>
            </a:pPr>
            <a:endParaRPr kumimoji="0" lang="de-CH" altLang="de-DE" sz="20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mn-cs"/>
            </a:endParaRPr>
          </a:p>
        </p:txBody>
      </p:sp>
      <p:sp>
        <p:nvSpPr>
          <p:cNvPr id="4" name="Rectangle 2">
            <a:extLst>
              <a:ext uri="{FF2B5EF4-FFF2-40B4-BE49-F238E27FC236}">
                <a16:creationId xmlns:a16="http://schemas.microsoft.com/office/drawing/2014/main" id="{0391E010-8FDE-64E8-C5B0-22DE50E6EE87}"/>
              </a:ext>
            </a:extLst>
          </p:cNvPr>
          <p:cNvSpPr txBox="1">
            <a:spLocks noChangeArrowheads="1"/>
          </p:cNvSpPr>
          <p:nvPr/>
        </p:nvSpPr>
        <p:spPr bwMode="auto">
          <a:xfrm>
            <a:off x="836613" y="777875"/>
            <a:ext cx="911066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spAutoFit/>
          </a:bodyPr>
          <a:lstStyle>
            <a:lvl1pPr eaLnBrk="0" hangingPunct="0">
              <a:lnSpc>
                <a:spcPct val="120000"/>
              </a:lnSpc>
              <a:spcBef>
                <a:spcPct val="35000"/>
              </a:spcBef>
              <a:defRPr sz="2200" b="1">
                <a:solidFill>
                  <a:schemeClr val="tx1"/>
                </a:solidFill>
                <a:latin typeface="Arial" pitchFamily="34" charset="0"/>
                <a:ea typeface="ＭＳ Ｐゴシック" pitchFamily="34" charset="-128"/>
              </a:defRPr>
            </a:lvl1pPr>
            <a:lvl2pPr marL="742950" indent="-285750" eaLnBrk="0" hangingPunct="0">
              <a:lnSpc>
                <a:spcPct val="120000"/>
              </a:lnSpc>
              <a:spcBef>
                <a:spcPct val="35000"/>
              </a:spcBef>
              <a:buFont typeface="Wingdings" pitchFamily="2" charset="2"/>
              <a:defRPr sz="2200" b="1">
                <a:solidFill>
                  <a:schemeClr val="tx1"/>
                </a:solidFill>
                <a:latin typeface="Arial" pitchFamily="34" charset="0"/>
                <a:ea typeface="ＭＳ Ｐゴシック" pitchFamily="34" charset="-128"/>
              </a:defRPr>
            </a:lvl2pPr>
            <a:lvl3pPr marL="1143000" indent="-228600" eaLnBrk="0" hangingPunct="0">
              <a:lnSpc>
                <a:spcPct val="120000"/>
              </a:lnSpc>
              <a:spcBef>
                <a:spcPct val="35000"/>
              </a:spcBef>
              <a:buFont typeface="Times" pitchFamily="2" charset="0"/>
              <a:buChar char="•"/>
              <a:defRPr sz="2200" b="1">
                <a:solidFill>
                  <a:schemeClr val="tx1"/>
                </a:solidFill>
                <a:latin typeface="Arial" pitchFamily="34" charset="0"/>
                <a:ea typeface="ＭＳ Ｐゴシック" pitchFamily="34" charset="-128"/>
              </a:defRPr>
            </a:lvl3pPr>
            <a:lvl4pPr marL="1600200" indent="-228600" eaLnBrk="0" hangingPunct="0">
              <a:lnSpc>
                <a:spcPct val="120000"/>
              </a:lnSpc>
              <a:spcBef>
                <a:spcPct val="35000"/>
              </a:spcBef>
              <a:buChar char="•"/>
              <a:defRPr sz="2200">
                <a:solidFill>
                  <a:schemeClr val="tx1"/>
                </a:solidFill>
                <a:latin typeface="Arial" pitchFamily="34" charset="0"/>
                <a:ea typeface="ＭＳ Ｐゴシック" pitchFamily="34" charset="-128"/>
              </a:defRPr>
            </a:lvl4pPr>
            <a:lvl5pPr marL="2057400" indent="-228600" eaLnBrk="0" hangingPunct="0">
              <a:lnSpc>
                <a:spcPct val="120000"/>
              </a:lnSpc>
              <a:spcBef>
                <a:spcPct val="35000"/>
              </a:spcBef>
              <a:buChar char="-"/>
              <a:defRPr sz="2200">
                <a:solidFill>
                  <a:schemeClr val="tx1"/>
                </a:solidFill>
                <a:latin typeface="Arial" pitchFamily="34" charset="0"/>
                <a:ea typeface="ＭＳ Ｐゴシック" pitchFamily="34" charset="-128"/>
              </a:defRPr>
            </a:lvl5pPr>
            <a:lvl6pPr marL="2514600" indent="-228600" eaLnBrk="0" fontAlgn="base" hangingPunct="0">
              <a:lnSpc>
                <a:spcPct val="120000"/>
              </a:lnSpc>
              <a:spcBef>
                <a:spcPct val="35000"/>
              </a:spcBef>
              <a:spcAft>
                <a:spcPct val="0"/>
              </a:spcAft>
              <a:buChar char="-"/>
              <a:defRPr sz="2200">
                <a:solidFill>
                  <a:schemeClr val="tx1"/>
                </a:solidFill>
                <a:latin typeface="Arial" pitchFamily="34" charset="0"/>
                <a:ea typeface="ＭＳ Ｐゴシック" pitchFamily="34" charset="-128"/>
              </a:defRPr>
            </a:lvl6pPr>
            <a:lvl7pPr marL="2971800" indent="-228600" eaLnBrk="0" fontAlgn="base" hangingPunct="0">
              <a:lnSpc>
                <a:spcPct val="120000"/>
              </a:lnSpc>
              <a:spcBef>
                <a:spcPct val="35000"/>
              </a:spcBef>
              <a:spcAft>
                <a:spcPct val="0"/>
              </a:spcAft>
              <a:buChar char="-"/>
              <a:defRPr sz="2200">
                <a:solidFill>
                  <a:schemeClr val="tx1"/>
                </a:solidFill>
                <a:latin typeface="Arial" pitchFamily="34" charset="0"/>
                <a:ea typeface="ＭＳ Ｐゴシック" pitchFamily="34" charset="-128"/>
              </a:defRPr>
            </a:lvl7pPr>
            <a:lvl8pPr marL="3429000" indent="-228600" eaLnBrk="0" fontAlgn="base" hangingPunct="0">
              <a:lnSpc>
                <a:spcPct val="120000"/>
              </a:lnSpc>
              <a:spcBef>
                <a:spcPct val="35000"/>
              </a:spcBef>
              <a:spcAft>
                <a:spcPct val="0"/>
              </a:spcAft>
              <a:buChar char="-"/>
              <a:defRPr sz="2200">
                <a:solidFill>
                  <a:schemeClr val="tx1"/>
                </a:solidFill>
                <a:latin typeface="Arial" pitchFamily="34" charset="0"/>
                <a:ea typeface="ＭＳ Ｐゴシック" pitchFamily="34" charset="-128"/>
              </a:defRPr>
            </a:lvl8pPr>
            <a:lvl9pPr marL="3886200" indent="-228600" eaLnBrk="0" fontAlgn="base" hangingPunct="0">
              <a:lnSpc>
                <a:spcPct val="120000"/>
              </a:lnSpc>
              <a:spcBef>
                <a:spcPct val="35000"/>
              </a:spcBef>
              <a:spcAft>
                <a:spcPct val="0"/>
              </a:spcAft>
              <a:buChar char="-"/>
              <a:defRPr sz="2200">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CH" altLang="de-DE" sz="2400" b="1" i="0" u="none" strike="noStrike" kern="1200" cap="none" spc="0" normalizeH="0" baseline="0" noProof="0" dirty="0">
                <a:ln>
                  <a:noFill/>
                </a:ln>
                <a:solidFill>
                  <a:srgbClr val="FFFFFF"/>
                </a:solidFill>
                <a:effectLst/>
                <a:uLnTx/>
                <a:uFillTx/>
                <a:latin typeface="Arial"/>
                <a:ea typeface="ＭＳ Ｐゴシック"/>
                <a:cs typeface="Arial"/>
              </a:rPr>
              <a:t>3. Bericht Bereich Sport</a:t>
            </a:r>
            <a:r>
              <a:rPr kumimoji="0" lang="de-DE" altLang="de-DE" sz="2400" b="1" i="0" u="none" strike="noStrike" kern="1200" cap="none" spc="0" normalizeH="0" baseline="0" noProof="0" dirty="0">
                <a:ln>
                  <a:noFill/>
                </a:ln>
                <a:solidFill>
                  <a:srgbClr val="FFFFFF"/>
                </a:solidFill>
                <a:effectLst/>
                <a:uLnTx/>
                <a:uFillTx/>
                <a:latin typeface="Arial"/>
                <a:ea typeface="ＭＳ Ｐゴシック"/>
                <a:cs typeface="Arial"/>
              </a:rPr>
              <a:t> / Nachwuchs</a:t>
            </a:r>
            <a:endParaRPr kumimoji="0" lang="de-CH" altLang="de-DE" sz="2400" b="1" i="0" u="none" strike="noStrike" kern="1200" cap="none" spc="0" normalizeH="0" baseline="0" noProof="0" dirty="0">
              <a:ln>
                <a:noFill/>
              </a:ln>
              <a:solidFill>
                <a:srgbClr val="FFFFFF"/>
              </a:solidFill>
              <a:effectLst/>
              <a:uLnTx/>
              <a:uFillTx/>
              <a:latin typeface="Arial"/>
              <a:ea typeface="ＭＳ Ｐゴシック"/>
              <a:cs typeface="Arial"/>
            </a:endParaRPr>
          </a:p>
        </p:txBody>
      </p:sp>
    </p:spTree>
    <p:extLst>
      <p:ext uri="{BB962C8B-B14F-4D97-AF65-F5344CB8AC3E}">
        <p14:creationId xmlns:p14="http://schemas.microsoft.com/office/powerpoint/2010/main" val="23190077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txBox="1">
            <a:spLocks noChangeArrowheads="1"/>
          </p:cNvSpPr>
          <p:nvPr/>
        </p:nvSpPr>
        <p:spPr bwMode="auto">
          <a:xfrm>
            <a:off x="836613" y="777875"/>
            <a:ext cx="911066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spAutoFit/>
          </a:bodyPr>
          <a:lstStyle>
            <a:lvl1pPr eaLnBrk="0" hangingPunct="0">
              <a:lnSpc>
                <a:spcPct val="120000"/>
              </a:lnSpc>
              <a:spcBef>
                <a:spcPct val="35000"/>
              </a:spcBef>
              <a:defRPr sz="2200" b="1">
                <a:solidFill>
                  <a:schemeClr val="tx1"/>
                </a:solidFill>
                <a:latin typeface="Arial" pitchFamily="34" charset="0"/>
                <a:ea typeface="ＭＳ Ｐゴシック" pitchFamily="34" charset="-128"/>
              </a:defRPr>
            </a:lvl1pPr>
            <a:lvl2pPr marL="742950" indent="-285750" eaLnBrk="0" hangingPunct="0">
              <a:lnSpc>
                <a:spcPct val="120000"/>
              </a:lnSpc>
              <a:spcBef>
                <a:spcPct val="35000"/>
              </a:spcBef>
              <a:buFont typeface="Wingdings" pitchFamily="2" charset="2"/>
              <a:defRPr sz="2200" b="1">
                <a:solidFill>
                  <a:schemeClr val="tx1"/>
                </a:solidFill>
                <a:latin typeface="Arial" pitchFamily="34" charset="0"/>
                <a:ea typeface="ＭＳ Ｐゴシック" pitchFamily="34" charset="-128"/>
              </a:defRPr>
            </a:lvl2pPr>
            <a:lvl3pPr marL="1143000" indent="-228600" eaLnBrk="0" hangingPunct="0">
              <a:lnSpc>
                <a:spcPct val="120000"/>
              </a:lnSpc>
              <a:spcBef>
                <a:spcPct val="35000"/>
              </a:spcBef>
              <a:buFont typeface="Times" pitchFamily="2" charset="0"/>
              <a:buChar char="•"/>
              <a:defRPr sz="2200" b="1">
                <a:solidFill>
                  <a:schemeClr val="tx1"/>
                </a:solidFill>
                <a:latin typeface="Arial" pitchFamily="34" charset="0"/>
                <a:ea typeface="ＭＳ Ｐゴシック" pitchFamily="34" charset="-128"/>
              </a:defRPr>
            </a:lvl3pPr>
            <a:lvl4pPr marL="1600200" indent="-228600" eaLnBrk="0" hangingPunct="0">
              <a:lnSpc>
                <a:spcPct val="120000"/>
              </a:lnSpc>
              <a:spcBef>
                <a:spcPct val="35000"/>
              </a:spcBef>
              <a:buChar char="•"/>
              <a:defRPr sz="2200">
                <a:solidFill>
                  <a:schemeClr val="tx1"/>
                </a:solidFill>
                <a:latin typeface="Arial" pitchFamily="34" charset="0"/>
                <a:ea typeface="ＭＳ Ｐゴシック" pitchFamily="34" charset="-128"/>
              </a:defRPr>
            </a:lvl4pPr>
            <a:lvl5pPr marL="2057400" indent="-228600" eaLnBrk="0" hangingPunct="0">
              <a:lnSpc>
                <a:spcPct val="120000"/>
              </a:lnSpc>
              <a:spcBef>
                <a:spcPct val="35000"/>
              </a:spcBef>
              <a:buChar char="-"/>
              <a:defRPr sz="2200">
                <a:solidFill>
                  <a:schemeClr val="tx1"/>
                </a:solidFill>
                <a:latin typeface="Arial" pitchFamily="34" charset="0"/>
                <a:ea typeface="ＭＳ Ｐゴシック" pitchFamily="34" charset="-128"/>
              </a:defRPr>
            </a:lvl5pPr>
            <a:lvl6pPr marL="2514600" indent="-228600" eaLnBrk="0" fontAlgn="base" hangingPunct="0">
              <a:lnSpc>
                <a:spcPct val="120000"/>
              </a:lnSpc>
              <a:spcBef>
                <a:spcPct val="35000"/>
              </a:spcBef>
              <a:spcAft>
                <a:spcPct val="0"/>
              </a:spcAft>
              <a:buChar char="-"/>
              <a:defRPr sz="2200">
                <a:solidFill>
                  <a:schemeClr val="tx1"/>
                </a:solidFill>
                <a:latin typeface="Arial" pitchFamily="34" charset="0"/>
                <a:ea typeface="ＭＳ Ｐゴシック" pitchFamily="34" charset="-128"/>
              </a:defRPr>
            </a:lvl6pPr>
            <a:lvl7pPr marL="2971800" indent="-228600" eaLnBrk="0" fontAlgn="base" hangingPunct="0">
              <a:lnSpc>
                <a:spcPct val="120000"/>
              </a:lnSpc>
              <a:spcBef>
                <a:spcPct val="35000"/>
              </a:spcBef>
              <a:spcAft>
                <a:spcPct val="0"/>
              </a:spcAft>
              <a:buChar char="-"/>
              <a:defRPr sz="2200">
                <a:solidFill>
                  <a:schemeClr val="tx1"/>
                </a:solidFill>
                <a:latin typeface="Arial" pitchFamily="34" charset="0"/>
                <a:ea typeface="ＭＳ Ｐゴシック" pitchFamily="34" charset="-128"/>
              </a:defRPr>
            </a:lvl7pPr>
            <a:lvl8pPr marL="3429000" indent="-228600" eaLnBrk="0" fontAlgn="base" hangingPunct="0">
              <a:lnSpc>
                <a:spcPct val="120000"/>
              </a:lnSpc>
              <a:spcBef>
                <a:spcPct val="35000"/>
              </a:spcBef>
              <a:spcAft>
                <a:spcPct val="0"/>
              </a:spcAft>
              <a:buChar char="-"/>
              <a:defRPr sz="2200">
                <a:solidFill>
                  <a:schemeClr val="tx1"/>
                </a:solidFill>
                <a:latin typeface="Arial" pitchFamily="34" charset="0"/>
                <a:ea typeface="ＭＳ Ｐゴシック" pitchFamily="34" charset="-128"/>
              </a:defRPr>
            </a:lvl8pPr>
            <a:lvl9pPr marL="3886200" indent="-228600" eaLnBrk="0" fontAlgn="base" hangingPunct="0">
              <a:lnSpc>
                <a:spcPct val="120000"/>
              </a:lnSpc>
              <a:spcBef>
                <a:spcPct val="35000"/>
              </a:spcBef>
              <a:spcAft>
                <a:spcPct val="0"/>
              </a:spcAft>
              <a:buChar char="-"/>
              <a:defRPr sz="2200">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CH" altLang="de-DE" sz="2400" b="1" i="0" u="none" strike="noStrike" kern="1200" cap="none" spc="0" normalizeH="0" baseline="0" noProof="0" dirty="0">
                <a:ln>
                  <a:noFill/>
                </a:ln>
                <a:solidFill>
                  <a:srgbClr val="FFFFFF"/>
                </a:solidFill>
                <a:effectLst/>
                <a:uLnTx/>
                <a:uFillTx/>
                <a:latin typeface="Arial"/>
                <a:ea typeface="ＭＳ Ｐゴシック"/>
                <a:cs typeface="Arial"/>
              </a:rPr>
              <a:t>3. Bericht Bereich Sport</a:t>
            </a:r>
            <a:r>
              <a:rPr kumimoji="0" lang="de-DE" altLang="de-DE" sz="2400" b="1" i="0" u="none" strike="noStrike" kern="1200" cap="none" spc="0" normalizeH="0" baseline="0" noProof="0" dirty="0">
                <a:ln>
                  <a:noFill/>
                </a:ln>
                <a:solidFill>
                  <a:srgbClr val="FFFFFF"/>
                </a:solidFill>
                <a:effectLst/>
                <a:uLnTx/>
                <a:uFillTx/>
                <a:latin typeface="Arial"/>
                <a:ea typeface="ＭＳ Ｐゴシック"/>
                <a:cs typeface="Arial"/>
              </a:rPr>
              <a:t> / Nachwuchs</a:t>
            </a:r>
            <a:endParaRPr kumimoji="0" lang="de-CH" altLang="de-DE" sz="2400" b="1" i="0" u="none" strike="noStrike" kern="1200" cap="none" spc="0" normalizeH="0" baseline="0" noProof="0" dirty="0">
              <a:ln>
                <a:noFill/>
              </a:ln>
              <a:solidFill>
                <a:srgbClr val="FFFFFF"/>
              </a:solidFill>
              <a:effectLst/>
              <a:uLnTx/>
              <a:uFillTx/>
              <a:latin typeface="Arial"/>
              <a:ea typeface="ＭＳ Ｐゴシック"/>
              <a:cs typeface="Arial"/>
            </a:endParaRPr>
          </a:p>
        </p:txBody>
      </p:sp>
      <p:sp>
        <p:nvSpPr>
          <p:cNvPr id="14339" name="Rechteck 1"/>
          <p:cNvSpPr>
            <a:spLocks noChangeArrowheads="1"/>
          </p:cNvSpPr>
          <p:nvPr/>
        </p:nvSpPr>
        <p:spPr bwMode="auto">
          <a:xfrm>
            <a:off x="3042444" y="2286819"/>
            <a:ext cx="8020050"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lnSpc>
                <a:spcPct val="120000"/>
              </a:lnSpc>
              <a:spcBef>
                <a:spcPct val="35000"/>
              </a:spcBef>
              <a:defRPr sz="2200" b="1">
                <a:solidFill>
                  <a:schemeClr val="tx1"/>
                </a:solidFill>
                <a:latin typeface="Arial" pitchFamily="34" charset="0"/>
                <a:ea typeface="ＭＳ Ｐゴシック" pitchFamily="34" charset="-128"/>
              </a:defRPr>
            </a:lvl1pPr>
            <a:lvl2pPr marL="800100" indent="-342900" eaLnBrk="0" hangingPunct="0">
              <a:lnSpc>
                <a:spcPct val="120000"/>
              </a:lnSpc>
              <a:spcBef>
                <a:spcPct val="35000"/>
              </a:spcBef>
              <a:buFont typeface="Wingdings" pitchFamily="2" charset="2"/>
              <a:defRPr sz="2200" b="1">
                <a:solidFill>
                  <a:schemeClr val="tx1"/>
                </a:solidFill>
                <a:latin typeface="Arial" pitchFamily="34" charset="0"/>
                <a:ea typeface="ＭＳ Ｐゴシック" pitchFamily="34" charset="-128"/>
              </a:defRPr>
            </a:lvl2pPr>
            <a:lvl3pPr marL="1143000" indent="-228600" eaLnBrk="0" hangingPunct="0">
              <a:lnSpc>
                <a:spcPct val="120000"/>
              </a:lnSpc>
              <a:spcBef>
                <a:spcPct val="35000"/>
              </a:spcBef>
              <a:buFont typeface="Times" pitchFamily="2" charset="0"/>
              <a:buChar char="•"/>
              <a:defRPr sz="2200" b="1">
                <a:solidFill>
                  <a:schemeClr val="tx1"/>
                </a:solidFill>
                <a:latin typeface="Arial" pitchFamily="34" charset="0"/>
                <a:ea typeface="ＭＳ Ｐゴシック" pitchFamily="34" charset="-128"/>
              </a:defRPr>
            </a:lvl3pPr>
            <a:lvl4pPr marL="1600200" indent="-228600" eaLnBrk="0" hangingPunct="0">
              <a:lnSpc>
                <a:spcPct val="120000"/>
              </a:lnSpc>
              <a:spcBef>
                <a:spcPct val="35000"/>
              </a:spcBef>
              <a:buChar char="•"/>
              <a:defRPr sz="2200">
                <a:solidFill>
                  <a:schemeClr val="tx1"/>
                </a:solidFill>
                <a:latin typeface="Arial" pitchFamily="34" charset="0"/>
                <a:ea typeface="ＭＳ Ｐゴシック" pitchFamily="34" charset="-128"/>
              </a:defRPr>
            </a:lvl4pPr>
            <a:lvl5pPr marL="2057400" indent="-228600" eaLnBrk="0" hangingPunct="0">
              <a:lnSpc>
                <a:spcPct val="120000"/>
              </a:lnSpc>
              <a:spcBef>
                <a:spcPct val="35000"/>
              </a:spcBef>
              <a:buChar char="-"/>
              <a:defRPr sz="2200">
                <a:solidFill>
                  <a:schemeClr val="tx1"/>
                </a:solidFill>
                <a:latin typeface="Arial" pitchFamily="34" charset="0"/>
                <a:ea typeface="ＭＳ Ｐゴシック" pitchFamily="34" charset="-128"/>
              </a:defRPr>
            </a:lvl5pPr>
            <a:lvl6pPr marL="2514600" indent="-228600" eaLnBrk="0" fontAlgn="base" hangingPunct="0">
              <a:lnSpc>
                <a:spcPct val="120000"/>
              </a:lnSpc>
              <a:spcBef>
                <a:spcPct val="35000"/>
              </a:spcBef>
              <a:spcAft>
                <a:spcPct val="0"/>
              </a:spcAft>
              <a:buChar char="-"/>
              <a:defRPr sz="2200">
                <a:solidFill>
                  <a:schemeClr val="tx1"/>
                </a:solidFill>
                <a:latin typeface="Arial" pitchFamily="34" charset="0"/>
                <a:ea typeface="ＭＳ Ｐゴシック" pitchFamily="34" charset="-128"/>
              </a:defRPr>
            </a:lvl6pPr>
            <a:lvl7pPr marL="2971800" indent="-228600" eaLnBrk="0" fontAlgn="base" hangingPunct="0">
              <a:lnSpc>
                <a:spcPct val="120000"/>
              </a:lnSpc>
              <a:spcBef>
                <a:spcPct val="35000"/>
              </a:spcBef>
              <a:spcAft>
                <a:spcPct val="0"/>
              </a:spcAft>
              <a:buChar char="-"/>
              <a:defRPr sz="2200">
                <a:solidFill>
                  <a:schemeClr val="tx1"/>
                </a:solidFill>
                <a:latin typeface="Arial" pitchFamily="34" charset="0"/>
                <a:ea typeface="ＭＳ Ｐゴシック" pitchFamily="34" charset="-128"/>
              </a:defRPr>
            </a:lvl7pPr>
            <a:lvl8pPr marL="3429000" indent="-228600" eaLnBrk="0" fontAlgn="base" hangingPunct="0">
              <a:lnSpc>
                <a:spcPct val="120000"/>
              </a:lnSpc>
              <a:spcBef>
                <a:spcPct val="35000"/>
              </a:spcBef>
              <a:spcAft>
                <a:spcPct val="0"/>
              </a:spcAft>
              <a:buChar char="-"/>
              <a:defRPr sz="2200">
                <a:solidFill>
                  <a:schemeClr val="tx1"/>
                </a:solidFill>
                <a:latin typeface="Arial" pitchFamily="34" charset="0"/>
                <a:ea typeface="ＭＳ Ｐゴシック" pitchFamily="34" charset="-128"/>
              </a:defRPr>
            </a:lvl8pPr>
            <a:lvl9pPr marL="3886200" indent="-228600" eaLnBrk="0" fontAlgn="base" hangingPunct="0">
              <a:lnSpc>
                <a:spcPct val="120000"/>
              </a:lnSpc>
              <a:spcBef>
                <a:spcPct val="35000"/>
              </a:spcBef>
              <a:spcAft>
                <a:spcPct val="0"/>
              </a:spcAft>
              <a:buChar char="-"/>
              <a:defRPr sz="2200">
                <a:solidFill>
                  <a:schemeClr val="tx1"/>
                </a:solidFill>
                <a:latin typeface="Arial" pitchFamily="34" charset="0"/>
                <a:ea typeface="ＭＳ Ｐゴシック" pitchFamily="34" charset="-128"/>
              </a:defRPr>
            </a:lvl9pPr>
          </a:lstStyle>
          <a:p>
            <a:pPr marL="342900" marR="0" lvl="0" indent="-342900" algn="l" defTabSz="914400" rtl="0" eaLnBrk="1" fontAlgn="base" latinLnBrk="0" hangingPunct="1">
              <a:lnSpc>
                <a:spcPct val="100000"/>
              </a:lnSpc>
              <a:spcBef>
                <a:spcPct val="0"/>
              </a:spcBef>
              <a:spcAft>
                <a:spcPct val="0"/>
              </a:spcAft>
              <a:buClrTx/>
              <a:buSzTx/>
              <a:buFont typeface="Wingdings" pitchFamily="2" charset="2"/>
              <a:buChar char="§"/>
              <a:tabLst/>
              <a:defRPr/>
            </a:pPr>
            <a:r>
              <a:rPr kumimoji="0" lang="de-CH" altLang="de-DE" sz="20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mn-cs"/>
              </a:rPr>
              <a:t>MU15: Ramon Gubler / Mika Sutter</a:t>
            </a:r>
          </a:p>
          <a:p>
            <a:pPr marL="800100" marR="0" lvl="1" indent="-342900" algn="l" defTabSz="914400" rtl="0" eaLnBrk="1" fontAlgn="base" latinLnBrk="0" hangingPunct="1">
              <a:lnSpc>
                <a:spcPct val="100000"/>
              </a:lnSpc>
              <a:spcBef>
                <a:spcPct val="0"/>
              </a:spcBef>
              <a:spcAft>
                <a:spcPct val="0"/>
              </a:spcAft>
              <a:buClrTx/>
              <a:buSzTx/>
              <a:buFont typeface="Wingdings" pitchFamily="2" charset="2"/>
              <a:buChar char="§"/>
              <a:tabLst/>
              <a:defRPr/>
            </a:pPr>
            <a:r>
              <a:rPr kumimoji="0" lang="de-CH" altLang="de-DE" sz="20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mn-cs"/>
              </a:rPr>
              <a:t>Meisterschaft: 2. Rang</a:t>
            </a:r>
          </a:p>
          <a:p>
            <a:pPr marL="800100" marR="0" lvl="1" indent="-342900" algn="l" defTabSz="914400" rtl="0" eaLnBrk="1" fontAlgn="base" latinLnBrk="0" hangingPunct="1">
              <a:lnSpc>
                <a:spcPct val="100000"/>
              </a:lnSpc>
              <a:spcBef>
                <a:spcPct val="0"/>
              </a:spcBef>
              <a:spcAft>
                <a:spcPct val="0"/>
              </a:spcAft>
              <a:buClrTx/>
              <a:buSzTx/>
              <a:buFont typeface="Wingdings" pitchFamily="2" charset="2"/>
              <a:buChar char="§"/>
              <a:tabLst/>
              <a:defRPr/>
            </a:pPr>
            <a:endParaRPr kumimoji="0" lang="nl-NL" altLang="de-DE" sz="20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mn-cs"/>
            </a:endParaRPr>
          </a:p>
          <a:p>
            <a:pPr marL="800100" marR="0" lvl="1" indent="-342900" algn="l" defTabSz="914400" rtl="0" eaLnBrk="1" fontAlgn="base" latinLnBrk="0" hangingPunct="1">
              <a:lnSpc>
                <a:spcPct val="100000"/>
              </a:lnSpc>
              <a:spcBef>
                <a:spcPct val="0"/>
              </a:spcBef>
              <a:spcAft>
                <a:spcPct val="0"/>
              </a:spcAft>
              <a:buClr>
                <a:srgbClr val="FFCC99"/>
              </a:buClr>
              <a:buSzTx/>
              <a:buFontTx/>
              <a:buNone/>
              <a:tabLst/>
              <a:defRPr/>
            </a:pPr>
            <a:endParaRPr kumimoji="0" lang="de-CH" altLang="de-DE" sz="20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mn-cs"/>
            </a:endParaRPr>
          </a:p>
          <a:p>
            <a:pPr marL="342900" marR="0" lvl="0" indent="-342900" algn="l" defTabSz="914400" rtl="0" eaLnBrk="1" fontAlgn="base" latinLnBrk="0" hangingPunct="1">
              <a:lnSpc>
                <a:spcPct val="100000"/>
              </a:lnSpc>
              <a:spcBef>
                <a:spcPct val="0"/>
              </a:spcBef>
              <a:spcAft>
                <a:spcPct val="0"/>
              </a:spcAft>
              <a:buClrTx/>
              <a:buSzTx/>
              <a:buFont typeface="Wingdings" pitchFamily="2" charset="2"/>
              <a:buChar char="§"/>
              <a:tabLst/>
              <a:defRPr/>
            </a:pPr>
            <a:endParaRPr kumimoji="0" lang="de-CH" altLang="de-DE" sz="20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mn-cs"/>
            </a:endParaRPr>
          </a:p>
        </p:txBody>
      </p:sp>
      <p:pic>
        <p:nvPicPr>
          <p:cNvPr id="2050" name="Picture 2" descr="u15"/>
          <p:cNvPicPr>
            <a:picLocks noChangeAspect="1" noChangeArrowheads="1"/>
          </p:cNvPicPr>
          <p:nvPr/>
        </p:nvPicPr>
        <p:blipFill>
          <a:blip r:embed="rId2" cstate="hqprint">
            <a:extLst>
              <a:ext uri="{28A0092B-C50C-407E-A947-70E740481C1C}">
                <a14:useLocalDpi xmlns:a14="http://schemas.microsoft.com/office/drawing/2010/main"/>
              </a:ext>
            </a:extLst>
          </a:blip>
          <a:srcRect/>
          <a:stretch>
            <a:fillRect/>
          </a:stretch>
        </p:blipFill>
        <p:spPr bwMode="auto">
          <a:xfrm>
            <a:off x="2555171" y="3420591"/>
            <a:ext cx="5673546" cy="378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64731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txBox="1">
            <a:spLocks noChangeArrowheads="1"/>
          </p:cNvSpPr>
          <p:nvPr/>
        </p:nvSpPr>
        <p:spPr bwMode="auto">
          <a:xfrm>
            <a:off x="836613" y="777875"/>
            <a:ext cx="911066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spAutoFit/>
          </a:bodyPr>
          <a:lstStyle>
            <a:lvl1pPr eaLnBrk="0" hangingPunct="0">
              <a:lnSpc>
                <a:spcPct val="120000"/>
              </a:lnSpc>
              <a:spcBef>
                <a:spcPct val="35000"/>
              </a:spcBef>
              <a:defRPr sz="2200" b="1">
                <a:solidFill>
                  <a:schemeClr val="tx1"/>
                </a:solidFill>
                <a:latin typeface="Arial" pitchFamily="34" charset="0"/>
                <a:ea typeface="ＭＳ Ｐゴシック" pitchFamily="34" charset="-128"/>
              </a:defRPr>
            </a:lvl1pPr>
            <a:lvl2pPr marL="742950" indent="-285750" eaLnBrk="0" hangingPunct="0">
              <a:lnSpc>
                <a:spcPct val="120000"/>
              </a:lnSpc>
              <a:spcBef>
                <a:spcPct val="35000"/>
              </a:spcBef>
              <a:buFont typeface="Wingdings" pitchFamily="2" charset="2"/>
              <a:defRPr sz="2200" b="1">
                <a:solidFill>
                  <a:schemeClr val="tx1"/>
                </a:solidFill>
                <a:latin typeface="Arial" pitchFamily="34" charset="0"/>
                <a:ea typeface="ＭＳ Ｐゴシック" pitchFamily="34" charset="-128"/>
              </a:defRPr>
            </a:lvl2pPr>
            <a:lvl3pPr marL="1143000" indent="-228600" eaLnBrk="0" hangingPunct="0">
              <a:lnSpc>
                <a:spcPct val="120000"/>
              </a:lnSpc>
              <a:spcBef>
                <a:spcPct val="35000"/>
              </a:spcBef>
              <a:buFont typeface="Times" pitchFamily="2" charset="0"/>
              <a:buChar char="•"/>
              <a:defRPr sz="2200" b="1">
                <a:solidFill>
                  <a:schemeClr val="tx1"/>
                </a:solidFill>
                <a:latin typeface="Arial" pitchFamily="34" charset="0"/>
                <a:ea typeface="ＭＳ Ｐゴシック" pitchFamily="34" charset="-128"/>
              </a:defRPr>
            </a:lvl3pPr>
            <a:lvl4pPr marL="1600200" indent="-228600" eaLnBrk="0" hangingPunct="0">
              <a:lnSpc>
                <a:spcPct val="120000"/>
              </a:lnSpc>
              <a:spcBef>
                <a:spcPct val="35000"/>
              </a:spcBef>
              <a:buChar char="•"/>
              <a:defRPr sz="2200">
                <a:solidFill>
                  <a:schemeClr val="tx1"/>
                </a:solidFill>
                <a:latin typeface="Arial" pitchFamily="34" charset="0"/>
                <a:ea typeface="ＭＳ Ｐゴシック" pitchFamily="34" charset="-128"/>
              </a:defRPr>
            </a:lvl4pPr>
            <a:lvl5pPr marL="2057400" indent="-228600" eaLnBrk="0" hangingPunct="0">
              <a:lnSpc>
                <a:spcPct val="120000"/>
              </a:lnSpc>
              <a:spcBef>
                <a:spcPct val="35000"/>
              </a:spcBef>
              <a:buChar char="-"/>
              <a:defRPr sz="2200">
                <a:solidFill>
                  <a:schemeClr val="tx1"/>
                </a:solidFill>
                <a:latin typeface="Arial" pitchFamily="34" charset="0"/>
                <a:ea typeface="ＭＳ Ｐゴシック" pitchFamily="34" charset="-128"/>
              </a:defRPr>
            </a:lvl5pPr>
            <a:lvl6pPr marL="2514600" indent="-228600" eaLnBrk="0" fontAlgn="base" hangingPunct="0">
              <a:lnSpc>
                <a:spcPct val="120000"/>
              </a:lnSpc>
              <a:spcBef>
                <a:spcPct val="35000"/>
              </a:spcBef>
              <a:spcAft>
                <a:spcPct val="0"/>
              </a:spcAft>
              <a:buChar char="-"/>
              <a:defRPr sz="2200">
                <a:solidFill>
                  <a:schemeClr val="tx1"/>
                </a:solidFill>
                <a:latin typeface="Arial" pitchFamily="34" charset="0"/>
                <a:ea typeface="ＭＳ Ｐゴシック" pitchFamily="34" charset="-128"/>
              </a:defRPr>
            </a:lvl6pPr>
            <a:lvl7pPr marL="2971800" indent="-228600" eaLnBrk="0" fontAlgn="base" hangingPunct="0">
              <a:lnSpc>
                <a:spcPct val="120000"/>
              </a:lnSpc>
              <a:spcBef>
                <a:spcPct val="35000"/>
              </a:spcBef>
              <a:spcAft>
                <a:spcPct val="0"/>
              </a:spcAft>
              <a:buChar char="-"/>
              <a:defRPr sz="2200">
                <a:solidFill>
                  <a:schemeClr val="tx1"/>
                </a:solidFill>
                <a:latin typeface="Arial" pitchFamily="34" charset="0"/>
                <a:ea typeface="ＭＳ Ｐゴシック" pitchFamily="34" charset="-128"/>
              </a:defRPr>
            </a:lvl7pPr>
            <a:lvl8pPr marL="3429000" indent="-228600" eaLnBrk="0" fontAlgn="base" hangingPunct="0">
              <a:lnSpc>
                <a:spcPct val="120000"/>
              </a:lnSpc>
              <a:spcBef>
                <a:spcPct val="35000"/>
              </a:spcBef>
              <a:spcAft>
                <a:spcPct val="0"/>
              </a:spcAft>
              <a:buChar char="-"/>
              <a:defRPr sz="2200">
                <a:solidFill>
                  <a:schemeClr val="tx1"/>
                </a:solidFill>
                <a:latin typeface="Arial" pitchFamily="34" charset="0"/>
                <a:ea typeface="ＭＳ Ｐゴシック" pitchFamily="34" charset="-128"/>
              </a:defRPr>
            </a:lvl8pPr>
            <a:lvl9pPr marL="3886200" indent="-228600" eaLnBrk="0" fontAlgn="base" hangingPunct="0">
              <a:lnSpc>
                <a:spcPct val="120000"/>
              </a:lnSpc>
              <a:spcBef>
                <a:spcPct val="35000"/>
              </a:spcBef>
              <a:spcAft>
                <a:spcPct val="0"/>
              </a:spcAft>
              <a:buChar char="-"/>
              <a:defRPr sz="2200">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CH" altLang="de-DE" sz="2400" b="1" i="0" u="none" strike="noStrike" kern="1200" cap="none" spc="0" normalizeH="0" baseline="0" noProof="0" dirty="0">
                <a:ln>
                  <a:noFill/>
                </a:ln>
                <a:solidFill>
                  <a:srgbClr val="FFFFFF"/>
                </a:solidFill>
                <a:effectLst/>
                <a:uLnTx/>
                <a:uFillTx/>
                <a:latin typeface="Arial"/>
                <a:ea typeface="ＭＳ Ｐゴシック"/>
                <a:cs typeface="Arial"/>
              </a:rPr>
              <a:t>3. Bericht Bereich Sport</a:t>
            </a:r>
            <a:r>
              <a:rPr kumimoji="0" lang="de-DE" altLang="de-DE" sz="2400" b="1" i="0" u="none" strike="noStrike" kern="1200" cap="none" spc="0" normalizeH="0" baseline="0" noProof="0" dirty="0">
                <a:ln>
                  <a:noFill/>
                </a:ln>
                <a:solidFill>
                  <a:srgbClr val="FFFFFF"/>
                </a:solidFill>
                <a:effectLst/>
                <a:uLnTx/>
                <a:uFillTx/>
                <a:latin typeface="Arial"/>
                <a:ea typeface="ＭＳ Ｐゴシック"/>
                <a:cs typeface="Arial"/>
              </a:rPr>
              <a:t> / Nachwuchs</a:t>
            </a:r>
            <a:endParaRPr kumimoji="0" lang="de-CH" altLang="de-DE" sz="2400" b="1" i="0" u="none" strike="noStrike" kern="1200" cap="none" spc="0" normalizeH="0" baseline="0" noProof="0" dirty="0">
              <a:ln>
                <a:noFill/>
              </a:ln>
              <a:solidFill>
                <a:srgbClr val="FFFFFF"/>
              </a:solidFill>
              <a:effectLst/>
              <a:uLnTx/>
              <a:uFillTx/>
              <a:latin typeface="Arial"/>
              <a:ea typeface="ＭＳ Ｐゴシック"/>
              <a:cs typeface="Arial"/>
            </a:endParaRPr>
          </a:p>
        </p:txBody>
      </p:sp>
      <p:sp>
        <p:nvSpPr>
          <p:cNvPr id="14339" name="Rechteck 1"/>
          <p:cNvSpPr>
            <a:spLocks noChangeArrowheads="1"/>
          </p:cNvSpPr>
          <p:nvPr/>
        </p:nvSpPr>
        <p:spPr bwMode="auto">
          <a:xfrm>
            <a:off x="3114452" y="2196455"/>
            <a:ext cx="8280475"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marL="342900" indent="-342900" eaLnBrk="0" hangingPunct="0">
              <a:lnSpc>
                <a:spcPct val="120000"/>
              </a:lnSpc>
              <a:spcBef>
                <a:spcPct val="35000"/>
              </a:spcBef>
              <a:defRPr sz="2200" b="1">
                <a:solidFill>
                  <a:schemeClr val="tx1"/>
                </a:solidFill>
                <a:latin typeface="Arial" pitchFamily="34" charset="0"/>
                <a:ea typeface="ＭＳ Ｐゴシック" pitchFamily="34" charset="-128"/>
              </a:defRPr>
            </a:lvl1pPr>
            <a:lvl2pPr marL="800100" indent="-342900" eaLnBrk="0" hangingPunct="0">
              <a:lnSpc>
                <a:spcPct val="120000"/>
              </a:lnSpc>
              <a:spcBef>
                <a:spcPct val="35000"/>
              </a:spcBef>
              <a:buFont typeface="Wingdings" pitchFamily="2" charset="2"/>
              <a:defRPr sz="2200" b="1">
                <a:solidFill>
                  <a:schemeClr val="tx1"/>
                </a:solidFill>
                <a:latin typeface="Arial" pitchFamily="34" charset="0"/>
                <a:ea typeface="ＭＳ Ｐゴシック" pitchFamily="34" charset="-128"/>
              </a:defRPr>
            </a:lvl2pPr>
            <a:lvl3pPr marL="1143000" indent="-228600" eaLnBrk="0" hangingPunct="0">
              <a:lnSpc>
                <a:spcPct val="120000"/>
              </a:lnSpc>
              <a:spcBef>
                <a:spcPct val="35000"/>
              </a:spcBef>
              <a:buFont typeface="Times" pitchFamily="2" charset="0"/>
              <a:buChar char="•"/>
              <a:defRPr sz="2200" b="1">
                <a:solidFill>
                  <a:schemeClr val="tx1"/>
                </a:solidFill>
                <a:latin typeface="Arial" pitchFamily="34" charset="0"/>
                <a:ea typeface="ＭＳ Ｐゴシック" pitchFamily="34" charset="-128"/>
              </a:defRPr>
            </a:lvl3pPr>
            <a:lvl4pPr marL="1600200" indent="-228600" eaLnBrk="0" hangingPunct="0">
              <a:lnSpc>
                <a:spcPct val="120000"/>
              </a:lnSpc>
              <a:spcBef>
                <a:spcPct val="35000"/>
              </a:spcBef>
              <a:buChar char="•"/>
              <a:defRPr sz="2200">
                <a:solidFill>
                  <a:schemeClr val="tx1"/>
                </a:solidFill>
                <a:latin typeface="Arial" pitchFamily="34" charset="0"/>
                <a:ea typeface="ＭＳ Ｐゴシック" pitchFamily="34" charset="-128"/>
              </a:defRPr>
            </a:lvl4pPr>
            <a:lvl5pPr marL="2057400" indent="-228600" eaLnBrk="0" hangingPunct="0">
              <a:lnSpc>
                <a:spcPct val="120000"/>
              </a:lnSpc>
              <a:spcBef>
                <a:spcPct val="35000"/>
              </a:spcBef>
              <a:buChar char="-"/>
              <a:defRPr sz="2200">
                <a:solidFill>
                  <a:schemeClr val="tx1"/>
                </a:solidFill>
                <a:latin typeface="Arial" pitchFamily="34" charset="0"/>
                <a:ea typeface="ＭＳ Ｐゴシック" pitchFamily="34" charset="-128"/>
              </a:defRPr>
            </a:lvl5pPr>
            <a:lvl6pPr marL="2514600" indent="-228600" eaLnBrk="0" fontAlgn="base" hangingPunct="0">
              <a:lnSpc>
                <a:spcPct val="120000"/>
              </a:lnSpc>
              <a:spcBef>
                <a:spcPct val="35000"/>
              </a:spcBef>
              <a:spcAft>
                <a:spcPct val="0"/>
              </a:spcAft>
              <a:buChar char="-"/>
              <a:defRPr sz="2200">
                <a:solidFill>
                  <a:schemeClr val="tx1"/>
                </a:solidFill>
                <a:latin typeface="Arial" pitchFamily="34" charset="0"/>
                <a:ea typeface="ＭＳ Ｐゴシック" pitchFamily="34" charset="-128"/>
              </a:defRPr>
            </a:lvl6pPr>
            <a:lvl7pPr marL="2971800" indent="-228600" eaLnBrk="0" fontAlgn="base" hangingPunct="0">
              <a:lnSpc>
                <a:spcPct val="120000"/>
              </a:lnSpc>
              <a:spcBef>
                <a:spcPct val="35000"/>
              </a:spcBef>
              <a:spcAft>
                <a:spcPct val="0"/>
              </a:spcAft>
              <a:buChar char="-"/>
              <a:defRPr sz="2200">
                <a:solidFill>
                  <a:schemeClr val="tx1"/>
                </a:solidFill>
                <a:latin typeface="Arial" pitchFamily="34" charset="0"/>
                <a:ea typeface="ＭＳ Ｐゴシック" pitchFamily="34" charset="-128"/>
              </a:defRPr>
            </a:lvl7pPr>
            <a:lvl8pPr marL="3429000" indent="-228600" eaLnBrk="0" fontAlgn="base" hangingPunct="0">
              <a:lnSpc>
                <a:spcPct val="120000"/>
              </a:lnSpc>
              <a:spcBef>
                <a:spcPct val="35000"/>
              </a:spcBef>
              <a:spcAft>
                <a:spcPct val="0"/>
              </a:spcAft>
              <a:buChar char="-"/>
              <a:defRPr sz="2200">
                <a:solidFill>
                  <a:schemeClr val="tx1"/>
                </a:solidFill>
                <a:latin typeface="Arial" pitchFamily="34" charset="0"/>
                <a:ea typeface="ＭＳ Ｐゴシック" pitchFamily="34" charset="-128"/>
              </a:defRPr>
            </a:lvl8pPr>
            <a:lvl9pPr marL="3886200" indent="-228600" eaLnBrk="0" fontAlgn="base" hangingPunct="0">
              <a:lnSpc>
                <a:spcPct val="120000"/>
              </a:lnSpc>
              <a:spcBef>
                <a:spcPct val="35000"/>
              </a:spcBef>
              <a:spcAft>
                <a:spcPct val="0"/>
              </a:spcAft>
              <a:buChar char="-"/>
              <a:defRPr sz="2200">
                <a:solidFill>
                  <a:schemeClr val="tx1"/>
                </a:solidFill>
                <a:latin typeface="Arial" pitchFamily="34" charset="0"/>
                <a:ea typeface="ＭＳ Ｐゴシック" pitchFamily="34" charset="-128"/>
              </a:defRPr>
            </a:lvl9pPr>
          </a:lstStyle>
          <a:p>
            <a:pPr marL="342900" marR="0" lvl="0" indent="-342900" algn="l" defTabSz="914400" rtl="0" eaLnBrk="1" fontAlgn="base" latinLnBrk="0" hangingPunct="1">
              <a:lnSpc>
                <a:spcPct val="100000"/>
              </a:lnSpc>
              <a:spcBef>
                <a:spcPct val="0"/>
              </a:spcBef>
              <a:spcAft>
                <a:spcPct val="0"/>
              </a:spcAft>
              <a:buClrTx/>
              <a:buSzTx/>
              <a:buFont typeface="Wingdings" pitchFamily="2" charset="2"/>
              <a:buChar char="§"/>
              <a:tabLst/>
              <a:defRPr/>
            </a:pPr>
            <a:r>
              <a:rPr kumimoji="0" lang="de-CH" altLang="de-DE" sz="20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mn-cs"/>
              </a:rPr>
              <a:t>MU19: Andy </a:t>
            </a:r>
            <a:r>
              <a:rPr kumimoji="0" lang="de-CH" altLang="de-DE" sz="2000" b="0" i="0" u="none" strike="noStrike" kern="1200" cap="none" spc="0" normalizeH="0" baseline="0" noProof="0" dirty="0" err="1">
                <a:ln>
                  <a:noFill/>
                </a:ln>
                <a:solidFill>
                  <a:srgbClr val="000000"/>
                </a:solidFill>
                <a:effectLst/>
                <a:uLnTx/>
                <a:uFillTx/>
                <a:latin typeface="Arial" pitchFamily="34" charset="0"/>
                <a:ea typeface="ＭＳ Ｐゴシック" pitchFamily="34" charset="-128"/>
                <a:cs typeface="+mn-cs"/>
              </a:rPr>
              <a:t>Frideling</a:t>
            </a:r>
            <a:r>
              <a:rPr kumimoji="0" lang="de-CH" altLang="de-DE" sz="20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mn-cs"/>
              </a:rPr>
              <a:t> / Mischa Diethelm</a:t>
            </a:r>
          </a:p>
          <a:p>
            <a:pPr marL="800100" marR="0" lvl="1" indent="-342900" algn="l" defTabSz="914400" rtl="0" eaLnBrk="1" fontAlgn="base" latinLnBrk="0" hangingPunct="1">
              <a:lnSpc>
                <a:spcPct val="100000"/>
              </a:lnSpc>
              <a:spcBef>
                <a:spcPct val="0"/>
              </a:spcBef>
              <a:spcAft>
                <a:spcPct val="0"/>
              </a:spcAft>
              <a:buClrTx/>
              <a:buSzTx/>
              <a:buFont typeface="Wingdings" pitchFamily="2" charset="2"/>
              <a:buChar char="§"/>
              <a:tabLst/>
              <a:defRPr/>
            </a:pPr>
            <a:r>
              <a:rPr kumimoji="0" lang="de-CH" altLang="de-DE" sz="2000" b="0" i="0" u="none" strike="noStrike" kern="1200" cap="none" spc="0" normalizeH="0" baseline="0" noProof="0" dirty="0">
                <a:ln>
                  <a:noFill/>
                </a:ln>
                <a:solidFill>
                  <a:srgbClr val="000000"/>
                </a:solidFill>
                <a:effectLst/>
                <a:uLnTx/>
                <a:uFillTx/>
                <a:latin typeface="Arial"/>
                <a:ea typeface="ＭＳ Ｐゴシック"/>
                <a:cs typeface="Arial"/>
              </a:rPr>
              <a:t>Meisterschaft: 2. Rang</a:t>
            </a:r>
          </a:p>
          <a:p>
            <a:pPr marL="800100" marR="0" lvl="1" indent="-342900" algn="l" defTabSz="914400" rtl="0" eaLnBrk="1" fontAlgn="base" latinLnBrk="0" hangingPunct="1">
              <a:lnSpc>
                <a:spcPct val="100000"/>
              </a:lnSpc>
              <a:spcBef>
                <a:spcPct val="0"/>
              </a:spcBef>
              <a:spcAft>
                <a:spcPct val="0"/>
              </a:spcAft>
              <a:buClrTx/>
              <a:buSzTx/>
              <a:buFont typeface="Wingdings" pitchFamily="2" charset="2"/>
              <a:buChar char="§"/>
              <a:tabLst/>
              <a:defRPr/>
            </a:pPr>
            <a:r>
              <a:rPr kumimoji="0" lang="de-CH" altLang="de-DE" sz="2000" b="0" i="0" u="none" strike="noStrike" kern="1200" cap="none" spc="0" normalizeH="0" baseline="0" noProof="0" dirty="0" err="1">
                <a:ln>
                  <a:noFill/>
                </a:ln>
                <a:solidFill>
                  <a:srgbClr val="000000"/>
                </a:solidFill>
                <a:effectLst/>
                <a:uLnTx/>
                <a:uFillTx/>
                <a:latin typeface="Arial"/>
                <a:ea typeface="ＭＳ Ｐゴシック"/>
                <a:cs typeface="Arial"/>
              </a:rPr>
              <a:t>Regio</a:t>
            </a:r>
            <a:r>
              <a:rPr kumimoji="0" lang="de-CH" altLang="de-DE" sz="2000" b="0" i="0" u="none" strike="noStrike" kern="1200" cap="none" spc="0" normalizeH="0" baseline="0" noProof="0" dirty="0">
                <a:ln>
                  <a:noFill/>
                </a:ln>
                <a:solidFill>
                  <a:srgbClr val="000000"/>
                </a:solidFill>
                <a:effectLst/>
                <a:uLnTx/>
                <a:uFillTx/>
                <a:latin typeface="Arial"/>
                <a:ea typeface="ＭＳ Ｐゴシック"/>
                <a:cs typeface="Arial"/>
              </a:rPr>
              <a:t>-Cup: Halbfinal</a:t>
            </a:r>
          </a:p>
          <a:p>
            <a:pPr marL="800100" marR="0" lvl="1" indent="-342900" algn="l" defTabSz="914400" rtl="0" eaLnBrk="1" fontAlgn="base" latinLnBrk="0" hangingPunct="1">
              <a:lnSpc>
                <a:spcPct val="100000"/>
              </a:lnSpc>
              <a:spcBef>
                <a:spcPct val="0"/>
              </a:spcBef>
              <a:spcAft>
                <a:spcPct val="0"/>
              </a:spcAft>
              <a:buClrTx/>
              <a:buSzTx/>
              <a:buFont typeface="Wingdings" pitchFamily="2" charset="2"/>
              <a:buChar char="§"/>
              <a:tabLst/>
              <a:defRPr/>
            </a:pPr>
            <a:endParaRPr kumimoji="0" lang="nl-NL" altLang="de-DE" sz="2000" b="0" i="1"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mn-cs"/>
            </a:endParaRPr>
          </a:p>
          <a:p>
            <a:pPr marL="800100" marR="0" lvl="1" indent="-342900" algn="l" defTabSz="914400" rtl="0" eaLnBrk="1" fontAlgn="base" latinLnBrk="0" hangingPunct="1">
              <a:lnSpc>
                <a:spcPct val="100000"/>
              </a:lnSpc>
              <a:spcBef>
                <a:spcPct val="0"/>
              </a:spcBef>
              <a:spcAft>
                <a:spcPct val="0"/>
              </a:spcAft>
              <a:buClr>
                <a:srgbClr val="FFCC99"/>
              </a:buClr>
              <a:buSzTx/>
              <a:buFontTx/>
              <a:buNone/>
              <a:tabLst/>
              <a:defRPr/>
            </a:pPr>
            <a:endParaRPr kumimoji="0" lang="de-CH" altLang="de-DE" sz="20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mn-cs"/>
            </a:endParaRPr>
          </a:p>
          <a:p>
            <a:pPr marL="342900" marR="0" lvl="0" indent="-342900" algn="l" defTabSz="914400" rtl="0" eaLnBrk="1" fontAlgn="base" latinLnBrk="0" hangingPunct="1">
              <a:lnSpc>
                <a:spcPct val="100000"/>
              </a:lnSpc>
              <a:spcBef>
                <a:spcPct val="0"/>
              </a:spcBef>
              <a:spcAft>
                <a:spcPct val="0"/>
              </a:spcAft>
              <a:buClrTx/>
              <a:buSzTx/>
              <a:buFont typeface="Wingdings" pitchFamily="2" charset="2"/>
              <a:buChar char="§"/>
              <a:tabLst/>
              <a:defRPr/>
            </a:pPr>
            <a:endParaRPr kumimoji="0" lang="de-CH" altLang="de-DE" sz="20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mn-cs"/>
            </a:endParaRPr>
          </a:p>
        </p:txBody>
      </p:sp>
      <p:pic>
        <p:nvPicPr>
          <p:cNvPr id="1026" name="Picture 2" descr="u19"/>
          <p:cNvPicPr>
            <a:picLocks noChangeAspect="1" noChangeArrowheads="1"/>
          </p:cNvPicPr>
          <p:nvPr/>
        </p:nvPicPr>
        <p:blipFill>
          <a:blip r:embed="rId2" cstate="hqprint">
            <a:extLst>
              <a:ext uri="{28A0092B-C50C-407E-A947-70E740481C1C}">
                <a14:useLocalDpi xmlns:a14="http://schemas.microsoft.com/office/drawing/2010/main"/>
              </a:ext>
            </a:extLst>
          </a:blip>
          <a:srcRect/>
          <a:stretch>
            <a:fillRect/>
          </a:stretch>
        </p:blipFill>
        <p:spPr bwMode="auto">
          <a:xfrm>
            <a:off x="2555171" y="3457015"/>
            <a:ext cx="5673546" cy="378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84717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txBox="1">
            <a:spLocks noChangeArrowheads="1"/>
          </p:cNvSpPr>
          <p:nvPr/>
        </p:nvSpPr>
        <p:spPr bwMode="auto">
          <a:xfrm>
            <a:off x="836613" y="777875"/>
            <a:ext cx="911066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spAutoFit/>
          </a:bodyPr>
          <a:lstStyle>
            <a:lvl1pPr eaLnBrk="0" hangingPunct="0">
              <a:lnSpc>
                <a:spcPct val="120000"/>
              </a:lnSpc>
              <a:spcBef>
                <a:spcPct val="35000"/>
              </a:spcBef>
              <a:defRPr sz="2200" b="1">
                <a:solidFill>
                  <a:schemeClr val="tx1"/>
                </a:solidFill>
                <a:latin typeface="Arial" pitchFamily="34" charset="0"/>
                <a:ea typeface="ＭＳ Ｐゴシック" pitchFamily="34" charset="-128"/>
              </a:defRPr>
            </a:lvl1pPr>
            <a:lvl2pPr marL="742950" indent="-285750" eaLnBrk="0" hangingPunct="0">
              <a:lnSpc>
                <a:spcPct val="120000"/>
              </a:lnSpc>
              <a:spcBef>
                <a:spcPct val="35000"/>
              </a:spcBef>
              <a:buFont typeface="Wingdings" pitchFamily="2" charset="2"/>
              <a:defRPr sz="2200" b="1">
                <a:solidFill>
                  <a:schemeClr val="tx1"/>
                </a:solidFill>
                <a:latin typeface="Arial" pitchFamily="34" charset="0"/>
                <a:ea typeface="ＭＳ Ｐゴシック" pitchFamily="34" charset="-128"/>
              </a:defRPr>
            </a:lvl2pPr>
            <a:lvl3pPr marL="1143000" indent="-228600" eaLnBrk="0" hangingPunct="0">
              <a:lnSpc>
                <a:spcPct val="120000"/>
              </a:lnSpc>
              <a:spcBef>
                <a:spcPct val="35000"/>
              </a:spcBef>
              <a:buFont typeface="Times" pitchFamily="2" charset="0"/>
              <a:buChar char="•"/>
              <a:defRPr sz="2200" b="1">
                <a:solidFill>
                  <a:schemeClr val="tx1"/>
                </a:solidFill>
                <a:latin typeface="Arial" pitchFamily="34" charset="0"/>
                <a:ea typeface="ＭＳ Ｐゴシック" pitchFamily="34" charset="-128"/>
              </a:defRPr>
            </a:lvl3pPr>
            <a:lvl4pPr marL="1600200" indent="-228600" eaLnBrk="0" hangingPunct="0">
              <a:lnSpc>
                <a:spcPct val="120000"/>
              </a:lnSpc>
              <a:spcBef>
                <a:spcPct val="35000"/>
              </a:spcBef>
              <a:buChar char="•"/>
              <a:defRPr sz="2200">
                <a:solidFill>
                  <a:schemeClr val="tx1"/>
                </a:solidFill>
                <a:latin typeface="Arial" pitchFamily="34" charset="0"/>
                <a:ea typeface="ＭＳ Ｐゴシック" pitchFamily="34" charset="-128"/>
              </a:defRPr>
            </a:lvl4pPr>
            <a:lvl5pPr marL="2057400" indent="-228600" eaLnBrk="0" hangingPunct="0">
              <a:lnSpc>
                <a:spcPct val="120000"/>
              </a:lnSpc>
              <a:spcBef>
                <a:spcPct val="35000"/>
              </a:spcBef>
              <a:buChar char="-"/>
              <a:defRPr sz="2200">
                <a:solidFill>
                  <a:schemeClr val="tx1"/>
                </a:solidFill>
                <a:latin typeface="Arial" pitchFamily="34" charset="0"/>
                <a:ea typeface="ＭＳ Ｐゴシック" pitchFamily="34" charset="-128"/>
              </a:defRPr>
            </a:lvl5pPr>
            <a:lvl6pPr marL="2514600" indent="-228600" eaLnBrk="0" fontAlgn="base" hangingPunct="0">
              <a:lnSpc>
                <a:spcPct val="120000"/>
              </a:lnSpc>
              <a:spcBef>
                <a:spcPct val="35000"/>
              </a:spcBef>
              <a:spcAft>
                <a:spcPct val="0"/>
              </a:spcAft>
              <a:buChar char="-"/>
              <a:defRPr sz="2200">
                <a:solidFill>
                  <a:schemeClr val="tx1"/>
                </a:solidFill>
                <a:latin typeface="Arial" pitchFamily="34" charset="0"/>
                <a:ea typeface="ＭＳ Ｐゴシック" pitchFamily="34" charset="-128"/>
              </a:defRPr>
            </a:lvl6pPr>
            <a:lvl7pPr marL="2971800" indent="-228600" eaLnBrk="0" fontAlgn="base" hangingPunct="0">
              <a:lnSpc>
                <a:spcPct val="120000"/>
              </a:lnSpc>
              <a:spcBef>
                <a:spcPct val="35000"/>
              </a:spcBef>
              <a:spcAft>
                <a:spcPct val="0"/>
              </a:spcAft>
              <a:buChar char="-"/>
              <a:defRPr sz="2200">
                <a:solidFill>
                  <a:schemeClr val="tx1"/>
                </a:solidFill>
                <a:latin typeface="Arial" pitchFamily="34" charset="0"/>
                <a:ea typeface="ＭＳ Ｐゴシック" pitchFamily="34" charset="-128"/>
              </a:defRPr>
            </a:lvl7pPr>
            <a:lvl8pPr marL="3429000" indent="-228600" eaLnBrk="0" fontAlgn="base" hangingPunct="0">
              <a:lnSpc>
                <a:spcPct val="120000"/>
              </a:lnSpc>
              <a:spcBef>
                <a:spcPct val="35000"/>
              </a:spcBef>
              <a:spcAft>
                <a:spcPct val="0"/>
              </a:spcAft>
              <a:buChar char="-"/>
              <a:defRPr sz="2200">
                <a:solidFill>
                  <a:schemeClr val="tx1"/>
                </a:solidFill>
                <a:latin typeface="Arial" pitchFamily="34" charset="0"/>
                <a:ea typeface="ＭＳ Ｐゴシック" pitchFamily="34" charset="-128"/>
              </a:defRPr>
            </a:lvl8pPr>
            <a:lvl9pPr marL="3886200" indent="-228600" eaLnBrk="0" fontAlgn="base" hangingPunct="0">
              <a:lnSpc>
                <a:spcPct val="120000"/>
              </a:lnSpc>
              <a:spcBef>
                <a:spcPct val="35000"/>
              </a:spcBef>
              <a:spcAft>
                <a:spcPct val="0"/>
              </a:spcAft>
              <a:buChar char="-"/>
              <a:defRPr sz="2200">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CH" altLang="de-DE" sz="2400" b="1" i="0" u="none" strike="noStrike" kern="1200" cap="none" spc="0" normalizeH="0" baseline="0" noProof="0" dirty="0">
                <a:ln>
                  <a:noFill/>
                </a:ln>
                <a:solidFill>
                  <a:srgbClr val="FFFFFF"/>
                </a:solidFill>
                <a:effectLst/>
                <a:uLnTx/>
                <a:uFillTx/>
                <a:latin typeface="Arial"/>
                <a:ea typeface="ＭＳ Ｐゴシック"/>
                <a:cs typeface="Arial"/>
              </a:rPr>
              <a:t>3. Bericht Bereich Sport</a:t>
            </a:r>
            <a:r>
              <a:rPr kumimoji="0" lang="de-DE" altLang="de-DE" sz="2400" b="1" i="0" u="none" strike="noStrike" kern="1200" cap="none" spc="0" normalizeH="0" baseline="0" noProof="0" dirty="0">
                <a:ln>
                  <a:noFill/>
                </a:ln>
                <a:solidFill>
                  <a:srgbClr val="FFFFFF"/>
                </a:solidFill>
                <a:effectLst/>
                <a:uLnTx/>
                <a:uFillTx/>
                <a:latin typeface="Arial"/>
                <a:ea typeface="ＭＳ Ｐゴシック"/>
                <a:cs typeface="Arial"/>
              </a:rPr>
              <a:t> / Nachwuchs</a:t>
            </a:r>
            <a:endParaRPr kumimoji="0" lang="de-CH" altLang="de-DE" sz="2400" b="1" i="0" u="none" strike="noStrike" kern="1200" cap="none" spc="0" normalizeH="0" baseline="0" noProof="0" dirty="0">
              <a:ln>
                <a:noFill/>
              </a:ln>
              <a:solidFill>
                <a:srgbClr val="FFFFFF"/>
              </a:solidFill>
              <a:effectLst/>
              <a:uLnTx/>
              <a:uFillTx/>
              <a:latin typeface="Arial"/>
              <a:ea typeface="ＭＳ Ｐゴシック"/>
              <a:cs typeface="Arial"/>
            </a:endParaRPr>
          </a:p>
        </p:txBody>
      </p:sp>
      <p:sp>
        <p:nvSpPr>
          <p:cNvPr id="15363" name="Rechteck 1"/>
          <p:cNvSpPr>
            <a:spLocks noChangeArrowheads="1"/>
          </p:cNvSpPr>
          <p:nvPr/>
        </p:nvSpPr>
        <p:spPr bwMode="auto">
          <a:xfrm>
            <a:off x="1519700" y="2330635"/>
            <a:ext cx="9360768" cy="6263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marL="342900" indent="-342900" eaLnBrk="0" hangingPunct="0">
              <a:lnSpc>
                <a:spcPct val="120000"/>
              </a:lnSpc>
              <a:spcBef>
                <a:spcPct val="35000"/>
              </a:spcBef>
              <a:defRPr sz="2200" b="1">
                <a:solidFill>
                  <a:schemeClr val="tx1"/>
                </a:solidFill>
                <a:latin typeface="Arial" pitchFamily="34" charset="0"/>
                <a:ea typeface="ＭＳ Ｐゴシック" pitchFamily="34" charset="-128"/>
              </a:defRPr>
            </a:lvl1pPr>
            <a:lvl2pPr marL="800100" indent="-342900" eaLnBrk="0" hangingPunct="0">
              <a:lnSpc>
                <a:spcPct val="120000"/>
              </a:lnSpc>
              <a:spcBef>
                <a:spcPct val="35000"/>
              </a:spcBef>
              <a:buFont typeface="Wingdings" pitchFamily="2" charset="2"/>
              <a:defRPr sz="2200" b="1">
                <a:solidFill>
                  <a:schemeClr val="tx1"/>
                </a:solidFill>
                <a:latin typeface="Arial" pitchFamily="34" charset="0"/>
                <a:ea typeface="ＭＳ Ｐゴシック" pitchFamily="34" charset="-128"/>
              </a:defRPr>
            </a:lvl2pPr>
            <a:lvl3pPr marL="1143000" indent="-228600" eaLnBrk="0" hangingPunct="0">
              <a:lnSpc>
                <a:spcPct val="120000"/>
              </a:lnSpc>
              <a:spcBef>
                <a:spcPct val="35000"/>
              </a:spcBef>
              <a:buFont typeface="Times" pitchFamily="2" charset="0"/>
              <a:buChar char="•"/>
              <a:defRPr sz="2200" b="1">
                <a:solidFill>
                  <a:schemeClr val="tx1"/>
                </a:solidFill>
                <a:latin typeface="Arial" pitchFamily="34" charset="0"/>
                <a:ea typeface="ＭＳ Ｐゴシック" pitchFamily="34" charset="-128"/>
              </a:defRPr>
            </a:lvl3pPr>
            <a:lvl4pPr marL="1600200" indent="-228600" eaLnBrk="0" hangingPunct="0">
              <a:lnSpc>
                <a:spcPct val="120000"/>
              </a:lnSpc>
              <a:spcBef>
                <a:spcPct val="35000"/>
              </a:spcBef>
              <a:buChar char="•"/>
              <a:defRPr sz="2200">
                <a:solidFill>
                  <a:schemeClr val="tx1"/>
                </a:solidFill>
                <a:latin typeface="Arial" pitchFamily="34" charset="0"/>
                <a:ea typeface="ＭＳ Ｐゴシック" pitchFamily="34" charset="-128"/>
              </a:defRPr>
            </a:lvl4pPr>
            <a:lvl5pPr marL="2057400" indent="-228600" eaLnBrk="0" hangingPunct="0">
              <a:lnSpc>
                <a:spcPct val="120000"/>
              </a:lnSpc>
              <a:spcBef>
                <a:spcPct val="35000"/>
              </a:spcBef>
              <a:buChar char="-"/>
              <a:defRPr sz="2200">
                <a:solidFill>
                  <a:schemeClr val="tx1"/>
                </a:solidFill>
                <a:latin typeface="Arial" pitchFamily="34" charset="0"/>
                <a:ea typeface="ＭＳ Ｐゴシック" pitchFamily="34" charset="-128"/>
              </a:defRPr>
            </a:lvl5pPr>
            <a:lvl6pPr marL="2514600" indent="-228600" eaLnBrk="0" fontAlgn="base" hangingPunct="0">
              <a:lnSpc>
                <a:spcPct val="120000"/>
              </a:lnSpc>
              <a:spcBef>
                <a:spcPct val="35000"/>
              </a:spcBef>
              <a:spcAft>
                <a:spcPct val="0"/>
              </a:spcAft>
              <a:buChar char="-"/>
              <a:defRPr sz="2200">
                <a:solidFill>
                  <a:schemeClr val="tx1"/>
                </a:solidFill>
                <a:latin typeface="Arial" pitchFamily="34" charset="0"/>
                <a:ea typeface="ＭＳ Ｐゴシック" pitchFamily="34" charset="-128"/>
              </a:defRPr>
            </a:lvl6pPr>
            <a:lvl7pPr marL="2971800" indent="-228600" eaLnBrk="0" fontAlgn="base" hangingPunct="0">
              <a:lnSpc>
                <a:spcPct val="120000"/>
              </a:lnSpc>
              <a:spcBef>
                <a:spcPct val="35000"/>
              </a:spcBef>
              <a:spcAft>
                <a:spcPct val="0"/>
              </a:spcAft>
              <a:buChar char="-"/>
              <a:defRPr sz="2200">
                <a:solidFill>
                  <a:schemeClr val="tx1"/>
                </a:solidFill>
                <a:latin typeface="Arial" pitchFamily="34" charset="0"/>
                <a:ea typeface="ＭＳ Ｐゴシック" pitchFamily="34" charset="-128"/>
              </a:defRPr>
            </a:lvl7pPr>
            <a:lvl8pPr marL="3429000" indent="-228600" eaLnBrk="0" fontAlgn="base" hangingPunct="0">
              <a:lnSpc>
                <a:spcPct val="120000"/>
              </a:lnSpc>
              <a:spcBef>
                <a:spcPct val="35000"/>
              </a:spcBef>
              <a:spcAft>
                <a:spcPct val="0"/>
              </a:spcAft>
              <a:buChar char="-"/>
              <a:defRPr sz="2200">
                <a:solidFill>
                  <a:schemeClr val="tx1"/>
                </a:solidFill>
                <a:latin typeface="Arial" pitchFamily="34" charset="0"/>
                <a:ea typeface="ＭＳ Ｐゴシック" pitchFamily="34" charset="-128"/>
              </a:defRPr>
            </a:lvl8pPr>
            <a:lvl9pPr marL="3886200" indent="-228600" eaLnBrk="0" fontAlgn="base" hangingPunct="0">
              <a:lnSpc>
                <a:spcPct val="120000"/>
              </a:lnSpc>
              <a:spcBef>
                <a:spcPct val="35000"/>
              </a:spcBef>
              <a:spcAft>
                <a:spcPct val="0"/>
              </a:spcAft>
              <a:buChar char="-"/>
              <a:defRPr sz="2200">
                <a:solidFill>
                  <a:schemeClr val="tx1"/>
                </a:solidFill>
                <a:latin typeface="Arial" pitchFamily="34" charset="0"/>
                <a:ea typeface="ＭＳ Ｐゴシック" pitchFamily="34" charset="-128"/>
              </a:defRPr>
            </a:lvl9pPr>
          </a:lstStyle>
          <a:p>
            <a:pPr marL="800100" marR="0" lvl="1"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de-CH" altLang="de-DE" sz="21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mn-cs"/>
              </a:rPr>
              <a:t>Corona-Massnahmen</a:t>
            </a:r>
          </a:p>
          <a:p>
            <a:pPr marL="800100" marR="0" lvl="1"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de-CH" altLang="de-DE" sz="21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mn-cs"/>
              </a:rPr>
              <a:t>Vereinzelte Abgänge</a:t>
            </a:r>
          </a:p>
          <a:p>
            <a:pPr marL="800100" marR="0" lvl="1"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de-CH" altLang="de-DE" sz="21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mn-cs"/>
              </a:rPr>
              <a:t>Es konnte keine FU14 und MU17 aufgestellt werden</a:t>
            </a:r>
          </a:p>
          <a:p>
            <a:pPr marL="457200" marR="0" lvl="1" indent="0" algn="l" defTabSz="914400" rtl="0" eaLnBrk="1" fontAlgn="base" latinLnBrk="0" hangingPunct="1">
              <a:lnSpc>
                <a:spcPct val="100000"/>
              </a:lnSpc>
              <a:spcBef>
                <a:spcPct val="0"/>
              </a:spcBef>
              <a:spcAft>
                <a:spcPct val="0"/>
              </a:spcAft>
              <a:buClrTx/>
              <a:buSzTx/>
              <a:buFont typeface="Wingdings" pitchFamily="2" charset="2"/>
              <a:buNone/>
              <a:tabLst/>
              <a:defRPr/>
            </a:pPr>
            <a:endParaRPr kumimoji="0" lang="de-CH" altLang="de-DE" sz="21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mn-cs"/>
            </a:endParaRPr>
          </a:p>
          <a:p>
            <a:pPr marL="457200" marR="0" lvl="1" indent="0" algn="l" defTabSz="914400" rtl="0" eaLnBrk="1" fontAlgn="base" latinLnBrk="0" hangingPunct="1">
              <a:lnSpc>
                <a:spcPct val="100000"/>
              </a:lnSpc>
              <a:spcBef>
                <a:spcPct val="0"/>
              </a:spcBef>
              <a:spcAft>
                <a:spcPct val="0"/>
              </a:spcAft>
              <a:buClrTx/>
              <a:buSzTx/>
              <a:buFont typeface="Wingdings" pitchFamily="2" charset="2"/>
              <a:buNone/>
              <a:tabLst/>
              <a:defRPr/>
            </a:pPr>
            <a:endParaRPr kumimoji="0" lang="de-CH" altLang="de-DE" sz="21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mn-cs"/>
            </a:endParaRPr>
          </a:p>
          <a:p>
            <a:pPr marL="800100" marR="0" lvl="1"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de-CH" altLang="de-DE" sz="2100" b="0" i="0" u="none" strike="noStrike" kern="1200" cap="none" spc="0" normalizeH="0" baseline="0" noProof="0" dirty="0">
                <a:ln>
                  <a:noFill/>
                </a:ln>
                <a:solidFill>
                  <a:srgbClr val="000000"/>
                </a:solidFill>
                <a:effectLst/>
                <a:uLnTx/>
                <a:uFillTx/>
                <a:latin typeface="Arial"/>
                <a:ea typeface="ＭＳ Ｐゴシック"/>
                <a:cs typeface="Arial"/>
              </a:rPr>
              <a:t>Zusammenarbeit mit Uzwil und Flawil ist in einem guten Austausch</a:t>
            </a:r>
          </a:p>
          <a:p>
            <a:pPr marL="800100" marR="0" lvl="1"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de-CH" altLang="de-DE" sz="21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mn-cs"/>
              </a:rPr>
              <a:t>Trotz Corona-Massnahmen alle Spiele durchführen</a:t>
            </a:r>
          </a:p>
          <a:p>
            <a:pPr marL="800100" marR="0" lvl="1"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de-CH" altLang="de-DE" sz="21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Arial"/>
              </a:rPr>
              <a:t>Trainingstage konnten durchgeführt werden</a:t>
            </a:r>
          </a:p>
          <a:p>
            <a:pPr marL="800100" marR="0" lvl="1"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de-CH" altLang="de-DE" sz="21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Arial"/>
            </a:endParaRPr>
          </a:p>
          <a:p>
            <a:pPr marL="800100" marR="0" lvl="1"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de-CH" altLang="de-DE" sz="21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mn-cs"/>
            </a:endParaRPr>
          </a:p>
          <a:p>
            <a:pPr marL="800100" marR="0" lvl="1"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de-CH" altLang="de-DE" sz="21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mn-cs"/>
            </a:endParaRPr>
          </a:p>
          <a:p>
            <a:pPr marL="800100" marR="0" lvl="1"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de-CH" altLang="de-DE" sz="21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mn-cs"/>
              </a:rPr>
              <a:t>FU14 auf die Beine stellen</a:t>
            </a:r>
          </a:p>
          <a:p>
            <a:pPr marL="800100" marR="0" lvl="1"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de-CH" altLang="de-DE" sz="21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mn-cs"/>
              </a:rPr>
              <a:t>Rekrutierung von neuen Spieler/innen</a:t>
            </a:r>
          </a:p>
          <a:p>
            <a:pPr marL="800100" marR="0" lvl="1"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de-CH" altLang="de-DE" sz="21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mn-cs"/>
              </a:rPr>
              <a:t>Zusammenarbeit Aktive und Junioren</a:t>
            </a:r>
          </a:p>
          <a:p>
            <a:pPr marL="800100" marR="0" lvl="1"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de-CH" altLang="de-DE" sz="21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mn-cs"/>
              </a:rPr>
              <a:t>Ausblick: 6 Junioren &amp; 7 Juniorinnen in Aktive integrieren</a:t>
            </a:r>
          </a:p>
          <a:p>
            <a:pPr marL="800100" marR="0" lvl="1"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de-CH" altLang="de-DE" sz="2100" b="0" i="0" u="none" strike="noStrike" kern="1200" cap="none" spc="0" normalizeH="0" baseline="0" noProof="0" dirty="0">
              <a:ln>
                <a:noFill/>
              </a:ln>
              <a:solidFill>
                <a:srgbClr val="FF0000"/>
              </a:solidFill>
              <a:effectLst/>
              <a:uLnTx/>
              <a:uFillTx/>
              <a:latin typeface="Arial" pitchFamily="34" charset="0"/>
              <a:ea typeface="ＭＳ Ｐゴシック" pitchFamily="34" charset="-128"/>
              <a:cs typeface="Arial"/>
            </a:endParaRPr>
          </a:p>
          <a:p>
            <a:pPr marL="800100" marR="0" lvl="1"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de-CH" altLang="de-DE" sz="21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mn-cs"/>
            </a:endParaRPr>
          </a:p>
          <a:p>
            <a:pPr marL="457200" marR="0" lvl="1" indent="0" algn="l" defTabSz="914400" rtl="0" eaLnBrk="1" fontAlgn="base" latinLnBrk="0" hangingPunct="1">
              <a:lnSpc>
                <a:spcPct val="100000"/>
              </a:lnSpc>
              <a:spcBef>
                <a:spcPct val="0"/>
              </a:spcBef>
              <a:spcAft>
                <a:spcPct val="0"/>
              </a:spcAft>
              <a:buClrTx/>
              <a:buSzTx/>
              <a:buFont typeface="Wingdings" pitchFamily="2" charset="2"/>
              <a:buNone/>
              <a:tabLst/>
              <a:defRPr/>
            </a:pPr>
            <a:endParaRPr kumimoji="0" lang="de-CH" altLang="de-DE" sz="22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mn-cs"/>
            </a:endParaRPr>
          </a:p>
          <a:p>
            <a:pPr marL="800100" marR="0" lvl="1"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de-CH" altLang="de-DE" sz="22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mn-cs"/>
            </a:endParaRPr>
          </a:p>
        </p:txBody>
      </p:sp>
      <p:pic>
        <p:nvPicPr>
          <p:cNvPr id="15364" name="Picture 15" descr="Smile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8337" y="4258831"/>
            <a:ext cx="104775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13" descr="http://t1.ftcdn.net/jpg/00/30/61/36/400_F_30613672_oSZHr3b4hYEwLhvCZGfQNwZLMUwDdTFI.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5325" y="2298700"/>
            <a:ext cx="993775"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Grafik 1">
            <a:extLst>
              <a:ext uri="{FF2B5EF4-FFF2-40B4-BE49-F238E27FC236}">
                <a16:creationId xmlns:a16="http://schemas.microsoft.com/office/drawing/2014/main" id="{DC09B326-9EB8-4D20-8CA7-058E742621A5}"/>
              </a:ext>
            </a:extLst>
          </p:cNvPr>
          <p:cNvPicPr>
            <a:picLocks noChangeAspect="1"/>
          </p:cNvPicPr>
          <p:nvPr/>
        </p:nvPicPr>
        <p:blipFill>
          <a:blip r:embed="rId5"/>
          <a:stretch>
            <a:fillRect/>
          </a:stretch>
        </p:blipFill>
        <p:spPr>
          <a:xfrm>
            <a:off x="813802" y="6012879"/>
            <a:ext cx="902286" cy="896190"/>
          </a:xfrm>
          <a:prstGeom prst="rect">
            <a:avLst/>
          </a:prstGeom>
        </p:spPr>
      </p:pic>
    </p:spTree>
    <p:extLst>
      <p:ext uri="{BB962C8B-B14F-4D97-AF65-F5344CB8AC3E}">
        <p14:creationId xmlns:p14="http://schemas.microsoft.com/office/powerpoint/2010/main" val="38124400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6613" y="654050"/>
            <a:ext cx="9110662" cy="369888"/>
          </a:xfrm>
        </p:spPr>
        <p:txBody>
          <a:bodyPr/>
          <a:lstStyle/>
          <a:p>
            <a:pPr>
              <a:defRPr/>
            </a:pPr>
            <a:r>
              <a:rPr lang="de-CH" dirty="0">
                <a:ea typeface="ＭＳ Ｐゴシック"/>
              </a:rPr>
              <a:t>4. Jahresrechnung 2021/2022</a:t>
            </a:r>
          </a:p>
        </p:txBody>
      </p:sp>
      <p:pic>
        <p:nvPicPr>
          <p:cNvPr id="7" name="Inhaltsplatzhalt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10530" y="2844527"/>
            <a:ext cx="5362828" cy="3579688"/>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836613" y="777875"/>
            <a:ext cx="9110662" cy="369332"/>
          </a:xfrm>
        </p:spPr>
        <p:txBody>
          <a:bodyPr/>
          <a:lstStyle/>
          <a:p>
            <a:pPr eaLnBrk="1" hangingPunct="1">
              <a:defRPr/>
            </a:pPr>
            <a:r>
              <a:rPr lang="de-DE" dirty="0"/>
              <a:t>Ablauf</a:t>
            </a:r>
          </a:p>
        </p:txBody>
      </p:sp>
      <p:sp>
        <p:nvSpPr>
          <p:cNvPr id="4099" name="Rectangle 3"/>
          <p:cNvSpPr>
            <a:spLocks noGrp="1" noChangeArrowheads="1"/>
          </p:cNvSpPr>
          <p:nvPr>
            <p:ph type="body" idx="1"/>
          </p:nvPr>
        </p:nvSpPr>
        <p:spPr>
          <a:xfrm>
            <a:off x="593725" y="2311400"/>
            <a:ext cx="8397875" cy="4878259"/>
          </a:xfrm>
        </p:spPr>
        <p:txBody>
          <a:bodyPr/>
          <a:lstStyle/>
          <a:p>
            <a:pPr marL="734695" lvl="3" indent="-457200" eaLnBrk="1" hangingPunct="1">
              <a:lnSpc>
                <a:spcPct val="100000"/>
              </a:lnSpc>
              <a:buFont typeface="Arial"/>
              <a:buChar char="•"/>
              <a:tabLst>
                <a:tab pos="293688" algn="l"/>
                <a:tab pos="863600" algn="l"/>
                <a:tab pos="3502025" algn="l"/>
              </a:tabLst>
              <a:defRPr/>
            </a:pPr>
            <a:r>
              <a:rPr lang="de-CH" altLang="de-DE" sz="2000" dirty="0">
                <a:ea typeface="ＭＳ Ｐゴシック"/>
              </a:rPr>
              <a:t>Begrüssung, Wahl der Stimmenzählenden (plus absolutes Mehr)</a:t>
            </a:r>
            <a:endParaRPr lang="de-DE" dirty="0">
              <a:ea typeface="ＭＳ Ｐゴシック"/>
              <a:cs typeface="Arial"/>
            </a:endParaRPr>
          </a:p>
          <a:p>
            <a:pPr marL="721995" lvl="3" indent="-444500" eaLnBrk="1" hangingPunct="1">
              <a:lnSpc>
                <a:spcPct val="100000"/>
              </a:lnSpc>
              <a:buFontTx/>
              <a:buAutoNum type="arabicPeriod"/>
              <a:tabLst>
                <a:tab pos="293688" algn="l"/>
                <a:tab pos="863600" algn="l"/>
                <a:tab pos="3502025" algn="l"/>
              </a:tabLst>
              <a:defRPr/>
            </a:pPr>
            <a:r>
              <a:rPr lang="de-CH" altLang="de-DE" sz="2000" dirty="0">
                <a:ea typeface="ＭＳ Ｐゴシック"/>
              </a:rPr>
              <a:t>Protokoll der Hauptversammlung vom 27. August 2021</a:t>
            </a:r>
            <a:endParaRPr lang="de-CH" altLang="de-DE" sz="2000" dirty="0">
              <a:ea typeface="ＭＳ Ｐゴシック" pitchFamily="34" charset="-128"/>
              <a:cs typeface="Arial"/>
            </a:endParaRPr>
          </a:p>
          <a:p>
            <a:pPr marL="721995" lvl="3" indent="-444500" eaLnBrk="1" hangingPunct="1">
              <a:lnSpc>
                <a:spcPct val="100000"/>
              </a:lnSpc>
              <a:buFontTx/>
              <a:buAutoNum type="arabicPeriod"/>
              <a:tabLst>
                <a:tab pos="293688" algn="l"/>
                <a:tab pos="863600" algn="l"/>
                <a:tab pos="3502025" algn="l"/>
              </a:tabLst>
              <a:defRPr/>
            </a:pPr>
            <a:r>
              <a:rPr lang="de-CH" altLang="de-DE" sz="2000" dirty="0">
                <a:ea typeface="ＭＳ Ｐゴシック"/>
                <a:cs typeface="Arial"/>
              </a:rPr>
              <a:t>Jahresbericht der Präsidentin</a:t>
            </a:r>
            <a:endParaRPr lang="de-CH" altLang="de-DE" sz="2000" dirty="0">
              <a:ea typeface="ＭＳ Ｐゴシック" pitchFamily="34" charset="-128"/>
              <a:cs typeface="Arial"/>
            </a:endParaRPr>
          </a:p>
          <a:p>
            <a:pPr marL="722313" lvl="3" indent="-444500" eaLnBrk="1" hangingPunct="1">
              <a:lnSpc>
                <a:spcPct val="100000"/>
              </a:lnSpc>
              <a:buFontTx/>
              <a:buAutoNum type="arabicPeriod"/>
              <a:tabLst>
                <a:tab pos="293688" algn="l"/>
                <a:tab pos="863600" algn="l"/>
                <a:tab pos="3502025" algn="l"/>
              </a:tabLst>
              <a:defRPr/>
            </a:pPr>
            <a:r>
              <a:rPr lang="de-CH" altLang="de-DE" sz="2000" dirty="0">
                <a:ea typeface="ＭＳ Ｐゴシック" pitchFamily="34" charset="-128"/>
              </a:rPr>
              <a:t>Bericht Bereich Sport</a:t>
            </a:r>
          </a:p>
          <a:p>
            <a:pPr marL="721995" lvl="3" indent="-444500" eaLnBrk="1" hangingPunct="1">
              <a:lnSpc>
                <a:spcPct val="100000"/>
              </a:lnSpc>
              <a:buFontTx/>
              <a:buAutoNum type="arabicPeriod"/>
              <a:tabLst>
                <a:tab pos="293688" algn="l"/>
                <a:tab pos="863600" algn="l"/>
                <a:tab pos="3502025" algn="l"/>
              </a:tabLst>
              <a:defRPr/>
            </a:pPr>
            <a:r>
              <a:rPr lang="de-CH" altLang="de-DE" sz="2000" dirty="0">
                <a:ea typeface="ＭＳ Ｐゴシック"/>
              </a:rPr>
              <a:t>Jahresrechnung 2021/2022 inklusive Revisorenbericht</a:t>
            </a:r>
            <a:endParaRPr lang="de-CH" altLang="de-DE" sz="2000" dirty="0">
              <a:ea typeface="ＭＳ Ｐゴシック"/>
              <a:cs typeface="Arial"/>
            </a:endParaRPr>
          </a:p>
          <a:p>
            <a:pPr marL="721995" lvl="3" indent="-444500" eaLnBrk="1" hangingPunct="1">
              <a:lnSpc>
                <a:spcPct val="100000"/>
              </a:lnSpc>
              <a:buFontTx/>
              <a:buAutoNum type="arabicPeriod"/>
              <a:tabLst>
                <a:tab pos="293688" algn="l"/>
                <a:tab pos="863600" algn="l"/>
                <a:tab pos="3502025" algn="l"/>
              </a:tabLst>
              <a:defRPr/>
            </a:pPr>
            <a:r>
              <a:rPr lang="de-CH" altLang="de-DE" sz="2000" dirty="0">
                <a:ea typeface="ＭＳ Ｐゴシック"/>
              </a:rPr>
              <a:t>Budget 2022/2023</a:t>
            </a:r>
            <a:endParaRPr lang="de-CH" altLang="de-DE" sz="2000" dirty="0">
              <a:ea typeface="ＭＳ Ｐゴシック" pitchFamily="34" charset="-128"/>
              <a:cs typeface="Arial"/>
            </a:endParaRPr>
          </a:p>
          <a:p>
            <a:pPr marL="734695" lvl="3" indent="-457200" eaLnBrk="1" hangingPunct="1">
              <a:lnSpc>
                <a:spcPct val="100000"/>
              </a:lnSpc>
              <a:buFont typeface="+mj-lt"/>
              <a:buAutoNum type="arabicPeriod"/>
              <a:tabLst>
                <a:tab pos="293688" algn="l"/>
                <a:tab pos="863600" algn="l"/>
                <a:tab pos="3502025" algn="l"/>
              </a:tabLst>
              <a:defRPr/>
            </a:pPr>
            <a:r>
              <a:rPr lang="de-CH" altLang="de-DE" sz="2000" dirty="0">
                <a:ea typeface="ＭＳ Ｐゴシック"/>
              </a:rPr>
              <a:t>Neuwahlen und Wiederwahlen</a:t>
            </a:r>
            <a:endParaRPr lang="de-CH" altLang="de-DE" sz="2000" dirty="0">
              <a:ea typeface="ＭＳ Ｐゴシック" pitchFamily="34" charset="-128"/>
              <a:cs typeface="Arial"/>
            </a:endParaRPr>
          </a:p>
          <a:p>
            <a:pPr marL="277495" lvl="3" indent="0" eaLnBrk="1" hangingPunct="1">
              <a:lnSpc>
                <a:spcPct val="100000"/>
              </a:lnSpc>
              <a:buNone/>
              <a:tabLst>
                <a:tab pos="293688" algn="l"/>
                <a:tab pos="863600" algn="l"/>
                <a:tab pos="3502025" algn="l"/>
              </a:tabLst>
              <a:defRPr/>
            </a:pPr>
            <a:r>
              <a:rPr lang="de-CH" altLang="de-DE" sz="2000" dirty="0">
                <a:ea typeface="ＭＳ Ｐゴシック"/>
              </a:rPr>
              <a:t>7.  </a:t>
            </a:r>
            <a:r>
              <a:rPr lang="de-CH" altLang="de-DE" sz="2000">
                <a:ea typeface="ＭＳ Ｐゴシック"/>
              </a:rPr>
              <a:t>  Schriftlich </a:t>
            </a:r>
            <a:r>
              <a:rPr lang="de-CH" altLang="de-DE" sz="2000" dirty="0">
                <a:ea typeface="ＭＳ Ｐゴシック"/>
              </a:rPr>
              <a:t>eingegangene Anträge der Mitglieder</a:t>
            </a:r>
            <a:endParaRPr lang="de-CH" altLang="de-DE" sz="2000" dirty="0">
              <a:ea typeface="ＭＳ Ｐゴシック"/>
              <a:cs typeface="Arial"/>
            </a:endParaRPr>
          </a:p>
          <a:p>
            <a:pPr marL="277495" lvl="3" indent="0">
              <a:lnSpc>
                <a:spcPct val="100000"/>
              </a:lnSpc>
              <a:buNone/>
              <a:tabLst>
                <a:tab pos="293688" algn="l"/>
                <a:tab pos="863600" algn="l"/>
                <a:tab pos="3502025" algn="l"/>
              </a:tabLst>
              <a:defRPr/>
            </a:pPr>
            <a:r>
              <a:rPr lang="de-CH" altLang="de-DE" sz="2000" dirty="0">
                <a:ea typeface="ＭＳ Ｐゴシック"/>
                <a:cs typeface="Arial"/>
              </a:rPr>
              <a:t>8.    Verabschiedungen Trainer / Funktionäre</a:t>
            </a:r>
            <a:endParaRPr lang="de-CH" altLang="de-DE" sz="2000" dirty="0">
              <a:ea typeface="ＭＳ Ｐゴシック"/>
            </a:endParaRPr>
          </a:p>
          <a:p>
            <a:pPr marL="277495" lvl="3" indent="0">
              <a:lnSpc>
                <a:spcPct val="100000"/>
              </a:lnSpc>
              <a:buNone/>
              <a:tabLst>
                <a:tab pos="293688" algn="l"/>
                <a:tab pos="863600" algn="l"/>
                <a:tab pos="3502025" algn="l"/>
              </a:tabLst>
              <a:defRPr/>
            </a:pPr>
            <a:r>
              <a:rPr lang="de-CH" altLang="de-DE" sz="2000" dirty="0">
                <a:ea typeface="ＭＳ Ｐゴシック"/>
                <a:cs typeface="Arial"/>
              </a:rPr>
              <a:t>9.    offene Jobs</a:t>
            </a:r>
            <a:endParaRPr lang="de-DE" altLang="de-DE" sz="2000" dirty="0">
              <a:ea typeface="ＭＳ Ｐゴシック"/>
              <a:cs typeface="Arial"/>
            </a:endParaRPr>
          </a:p>
          <a:p>
            <a:pPr marL="277495" lvl="3" indent="0">
              <a:lnSpc>
                <a:spcPct val="100000"/>
              </a:lnSpc>
              <a:buNone/>
              <a:tabLst>
                <a:tab pos="293688" algn="l"/>
                <a:tab pos="863600" algn="l"/>
                <a:tab pos="3502025" algn="l"/>
              </a:tabLst>
              <a:defRPr/>
            </a:pPr>
            <a:r>
              <a:rPr lang="de-CH" altLang="de-DE" sz="2000" dirty="0">
                <a:ea typeface="ＭＳ Ｐゴシック"/>
                <a:cs typeface="Arial"/>
              </a:rPr>
              <a:t>10.  Jahresübersicht Agenda 2022 / 2023</a:t>
            </a:r>
            <a:endParaRPr lang="de-DE" altLang="de-DE" sz="2000" dirty="0">
              <a:ea typeface="ＭＳ Ｐゴシック"/>
              <a:cs typeface="Arial"/>
            </a:endParaRPr>
          </a:p>
          <a:p>
            <a:pPr marL="277495" lvl="3" indent="0">
              <a:lnSpc>
                <a:spcPct val="100000"/>
              </a:lnSpc>
              <a:buNone/>
              <a:tabLst>
                <a:tab pos="293688" algn="l"/>
                <a:tab pos="863600" algn="l"/>
                <a:tab pos="3502025" algn="l"/>
              </a:tabLst>
              <a:defRPr/>
            </a:pPr>
            <a:r>
              <a:rPr lang="de-CH" altLang="de-DE" sz="2000" dirty="0">
                <a:ea typeface="ＭＳ Ｐゴシック"/>
                <a:cs typeface="Arial"/>
              </a:rPr>
              <a:t>11.  Verdankungen</a:t>
            </a:r>
            <a:r>
              <a:rPr lang="de-CH" altLang="de-DE" sz="2000" dirty="0">
                <a:ea typeface="ＭＳ Ｐゴシック"/>
              </a:rPr>
              <a:t> / Diverses / allgemeine Fragen</a:t>
            </a:r>
            <a:endParaRPr lang="de-DE" altLang="de-DE" sz="2000" dirty="0">
              <a:ea typeface="ＭＳ Ｐゴシック"/>
              <a:cs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1093116" y="2289175"/>
            <a:ext cx="8590983" cy="3884570"/>
          </a:xfrm>
        </p:spPr>
        <p:txBody>
          <a:bodyPr/>
          <a:lstStyle/>
          <a:p>
            <a:pPr algn="ctr"/>
            <a:r>
              <a:rPr lang="de-CH" dirty="0"/>
              <a:t>Erfolgsrechnung</a:t>
            </a:r>
          </a:p>
          <a:p>
            <a:endParaRPr lang="de-CH" dirty="0"/>
          </a:p>
          <a:p>
            <a:r>
              <a:rPr lang="de-CH" b="0" dirty="0"/>
              <a:t>Ertrag						CHF 100’543.22</a:t>
            </a:r>
          </a:p>
          <a:p>
            <a:r>
              <a:rPr lang="de-CH" b="0" dirty="0"/>
              <a:t>Aufwand				CHF 110’219.91		</a:t>
            </a:r>
          </a:p>
          <a:p>
            <a:r>
              <a:rPr lang="de-CH" b="0" dirty="0"/>
              <a:t>Verlust					CHF     9’676.69</a:t>
            </a:r>
          </a:p>
          <a:p>
            <a:pPr algn="ctr"/>
            <a:endParaRPr lang="de-CH" b="0" dirty="0"/>
          </a:p>
          <a:p>
            <a:r>
              <a:rPr lang="de-CH" dirty="0"/>
              <a:t>Vereinsvermögen			CHF   30’245.93</a:t>
            </a:r>
          </a:p>
          <a:p>
            <a:endParaRPr lang="de-CH" dirty="0"/>
          </a:p>
        </p:txBody>
      </p:sp>
      <p:sp>
        <p:nvSpPr>
          <p:cNvPr id="6" name="Titel 5"/>
          <p:cNvSpPr>
            <a:spLocks noGrp="1"/>
          </p:cNvSpPr>
          <p:nvPr>
            <p:ph type="title"/>
          </p:nvPr>
        </p:nvSpPr>
        <p:spPr>
          <a:xfrm>
            <a:off x="1094612" y="654050"/>
            <a:ext cx="8589486" cy="738664"/>
          </a:xfrm>
        </p:spPr>
        <p:txBody>
          <a:bodyPr/>
          <a:lstStyle/>
          <a:p>
            <a:r>
              <a:rPr lang="de-CH" dirty="0">
                <a:ea typeface="ＭＳ Ｐゴシック"/>
              </a:rPr>
              <a:t>4. Jahresrechnung 2021/2022</a:t>
            </a:r>
            <a:br>
              <a:rPr lang="de-CH" dirty="0"/>
            </a:br>
            <a:endParaRPr lang="de-DE" dirty="0"/>
          </a:p>
        </p:txBody>
      </p:sp>
    </p:spTree>
    <p:extLst>
      <p:ext uri="{BB962C8B-B14F-4D97-AF65-F5344CB8AC3E}">
        <p14:creationId xmlns:p14="http://schemas.microsoft.com/office/powerpoint/2010/main" val="26490212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94612" y="654052"/>
            <a:ext cx="8589486" cy="369888"/>
          </a:xfrm>
        </p:spPr>
        <p:txBody>
          <a:bodyPr/>
          <a:lstStyle/>
          <a:p>
            <a:pPr>
              <a:defRPr/>
            </a:pPr>
            <a:r>
              <a:rPr lang="de-CH" dirty="0">
                <a:ea typeface="ＭＳ Ｐゴシック"/>
              </a:rPr>
              <a:t>4. Jahresrechnung 2022 (per 28.02.2022)</a:t>
            </a:r>
            <a:endParaRPr lang="de-CH" dirty="0"/>
          </a:p>
        </p:txBody>
      </p:sp>
      <p:sp>
        <p:nvSpPr>
          <p:cNvPr id="3" name="Inhaltsplatzhalter 2"/>
          <p:cNvSpPr>
            <a:spLocks noGrp="1"/>
          </p:cNvSpPr>
          <p:nvPr>
            <p:ph idx="1"/>
          </p:nvPr>
        </p:nvSpPr>
        <p:spPr>
          <a:xfrm>
            <a:off x="1093116" y="2289177"/>
            <a:ext cx="8590983" cy="2078518"/>
          </a:xfrm>
        </p:spPr>
        <p:txBody>
          <a:bodyPr/>
          <a:lstStyle/>
          <a:p>
            <a:pPr algn="ctr"/>
            <a:r>
              <a:rPr lang="de-CH" sz="5843" dirty="0" err="1"/>
              <a:t>Hofchilbi</a:t>
            </a:r>
            <a:endParaRPr lang="de-CH" sz="5843" dirty="0"/>
          </a:p>
          <a:p>
            <a:pPr algn="ctr"/>
            <a:endParaRPr lang="de-CH" dirty="0"/>
          </a:p>
          <a:p>
            <a:r>
              <a:rPr lang="de-CH" dirty="0">
                <a:cs typeface="Arial"/>
              </a:rPr>
              <a:t>Fonds-Vermögen nach Gewinnverteilung	CHF 57’966.18	</a:t>
            </a:r>
          </a:p>
        </p:txBody>
      </p:sp>
    </p:spTree>
    <p:extLst>
      <p:ext uri="{BB962C8B-B14F-4D97-AF65-F5344CB8AC3E}">
        <p14:creationId xmlns:p14="http://schemas.microsoft.com/office/powerpoint/2010/main" val="20615468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94612" y="654052"/>
            <a:ext cx="8589486" cy="369888"/>
          </a:xfrm>
        </p:spPr>
        <p:txBody>
          <a:bodyPr/>
          <a:lstStyle/>
          <a:p>
            <a:pPr>
              <a:defRPr/>
            </a:pPr>
            <a:r>
              <a:rPr lang="de-CH" dirty="0">
                <a:ea typeface="ＭＳ Ｐゴシック"/>
              </a:rPr>
              <a:t>5. Budget 2022/2023</a:t>
            </a:r>
          </a:p>
        </p:txBody>
      </p:sp>
      <p:sp>
        <p:nvSpPr>
          <p:cNvPr id="3" name="Inhaltsplatzhalter 2"/>
          <p:cNvSpPr>
            <a:spLocks noGrp="1"/>
          </p:cNvSpPr>
          <p:nvPr>
            <p:ph idx="1"/>
          </p:nvPr>
        </p:nvSpPr>
        <p:spPr>
          <a:xfrm>
            <a:off x="1093116" y="2289175"/>
            <a:ext cx="8590983" cy="4771819"/>
          </a:xfrm>
        </p:spPr>
        <p:txBody>
          <a:bodyPr/>
          <a:lstStyle/>
          <a:p>
            <a:r>
              <a:rPr lang="de-CH" dirty="0"/>
              <a:t>Budget 2022/2023</a:t>
            </a:r>
          </a:p>
          <a:p>
            <a:endParaRPr lang="de-DE" dirty="0"/>
          </a:p>
          <a:p>
            <a:pPr marL="0" indent="0"/>
            <a:r>
              <a:rPr lang="de-CH" b="0" dirty="0"/>
              <a:t>Ertrag 					CHF 	</a:t>
            </a:r>
            <a:r>
              <a:rPr lang="de-DE" b="0" dirty="0"/>
              <a:t>161‘800.-</a:t>
            </a:r>
            <a:endParaRPr lang="de-CH" b="0" dirty="0"/>
          </a:p>
          <a:p>
            <a:pPr marL="0" indent="0"/>
            <a:r>
              <a:rPr lang="de-CH" b="0" dirty="0"/>
              <a:t>Aufwand 				CHF	</a:t>
            </a:r>
            <a:r>
              <a:rPr lang="de-DE" b="0" dirty="0"/>
              <a:t>171’630.-</a:t>
            </a:r>
            <a:endParaRPr lang="de-CH" b="0" dirty="0"/>
          </a:p>
          <a:p>
            <a:pPr>
              <a:buFont typeface="Arial" panose="020B0604020202020204" pitchFamily="34" charset="0"/>
              <a:buChar char="•"/>
            </a:pPr>
            <a:endParaRPr lang="de-CH" b="0" dirty="0"/>
          </a:p>
          <a:p>
            <a:pPr marL="0" indent="0"/>
            <a:r>
              <a:rPr lang="de-CH" dirty="0"/>
              <a:t>Budgetierter Verlust 			CHF 	    </a:t>
            </a:r>
            <a:r>
              <a:rPr lang="de-DE" dirty="0"/>
              <a:t>9‘830.-</a:t>
            </a:r>
          </a:p>
          <a:p>
            <a:pPr marL="0" indent="0"/>
            <a:endParaRPr lang="de-DE" dirty="0"/>
          </a:p>
          <a:p>
            <a:pPr marL="0" indent="0"/>
            <a:r>
              <a:rPr lang="de-DE" dirty="0">
                <a:sym typeface="Wingdings" panose="05000000000000000000" pitchFamily="2" charset="2"/>
              </a:rPr>
              <a:t></a:t>
            </a:r>
            <a:r>
              <a:rPr lang="de-DE" dirty="0"/>
              <a:t> Info </a:t>
            </a:r>
            <a:r>
              <a:rPr lang="de-DE" dirty="0" err="1"/>
              <a:t>Massnahmen</a:t>
            </a:r>
            <a:r>
              <a:rPr lang="de-DE" dirty="0"/>
              <a:t>, z.B. Erhöhung Beiträge Trainingslager und Anpassung Funktionärsbeiträge</a:t>
            </a:r>
          </a:p>
          <a:p>
            <a:pPr marL="0" indent="0"/>
            <a:r>
              <a:rPr lang="de-DE" dirty="0"/>
              <a:t>  </a:t>
            </a:r>
            <a:endParaRPr lang="de-CH" dirty="0"/>
          </a:p>
        </p:txBody>
      </p:sp>
    </p:spTree>
    <p:extLst>
      <p:ext uri="{BB962C8B-B14F-4D97-AF65-F5344CB8AC3E}">
        <p14:creationId xmlns:p14="http://schemas.microsoft.com/office/powerpoint/2010/main" val="31366278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idx="4294967295"/>
          </p:nvPr>
        </p:nvSpPr>
        <p:spPr>
          <a:xfrm>
            <a:off x="836613" y="857250"/>
            <a:ext cx="9110662" cy="369332"/>
          </a:xfrm>
        </p:spPr>
        <p:txBody>
          <a:bodyPr/>
          <a:lstStyle/>
          <a:p>
            <a:pPr eaLnBrk="1" hangingPunct="1">
              <a:defRPr/>
            </a:pPr>
            <a:r>
              <a:rPr lang="de-DE" dirty="0">
                <a:ea typeface="ＭＳ Ｐゴシック"/>
              </a:rPr>
              <a:t>6. Neuwahlen und Wiederwahlen</a:t>
            </a:r>
          </a:p>
        </p:txBody>
      </p:sp>
      <p:sp>
        <p:nvSpPr>
          <p:cNvPr id="22531" name="Rectangle 3"/>
          <p:cNvSpPr>
            <a:spLocks noChangeArrowheads="1"/>
          </p:cNvSpPr>
          <p:nvPr/>
        </p:nvSpPr>
        <p:spPr bwMode="auto">
          <a:xfrm>
            <a:off x="579405" y="2052439"/>
            <a:ext cx="9625077" cy="4916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nchor="t">
            <a:spAutoFit/>
          </a:bodyPr>
          <a:lstStyle>
            <a:lvl1pPr marL="342900" indent="-342900" eaLnBrk="0" hangingPunct="0">
              <a:tabLst>
                <a:tab pos="293688" algn="l"/>
                <a:tab pos="758825" algn="l"/>
              </a:tabLst>
              <a:defRPr sz="2400">
                <a:solidFill>
                  <a:schemeClr val="tx1"/>
                </a:solidFill>
                <a:latin typeface="Arial" pitchFamily="34" charset="0"/>
                <a:ea typeface="ＭＳ Ｐゴシック" pitchFamily="34" charset="-128"/>
              </a:defRPr>
            </a:lvl1pPr>
            <a:lvl2pPr marL="742950" indent="-285750" eaLnBrk="0" hangingPunct="0">
              <a:tabLst>
                <a:tab pos="293688" algn="l"/>
                <a:tab pos="758825" algn="l"/>
              </a:tabLst>
              <a:defRPr sz="2400">
                <a:solidFill>
                  <a:schemeClr val="tx1"/>
                </a:solidFill>
                <a:latin typeface="Arial" pitchFamily="34" charset="0"/>
                <a:ea typeface="ＭＳ Ｐゴシック" pitchFamily="34" charset="-128"/>
              </a:defRPr>
            </a:lvl2pPr>
            <a:lvl3pPr marL="277813" indent="-268288" eaLnBrk="0" hangingPunct="0">
              <a:tabLst>
                <a:tab pos="293688" algn="l"/>
                <a:tab pos="758825" algn="l"/>
              </a:tabLst>
              <a:defRPr sz="2400">
                <a:solidFill>
                  <a:schemeClr val="tx1"/>
                </a:solidFill>
                <a:latin typeface="Arial" pitchFamily="34" charset="0"/>
                <a:ea typeface="ＭＳ Ｐゴシック" pitchFamily="34" charset="-128"/>
              </a:defRPr>
            </a:lvl3pPr>
            <a:lvl4pPr marL="1600200" indent="-228600" eaLnBrk="0" hangingPunct="0">
              <a:tabLst>
                <a:tab pos="293688" algn="l"/>
                <a:tab pos="758825" algn="l"/>
              </a:tabLst>
              <a:defRPr sz="2400">
                <a:solidFill>
                  <a:schemeClr val="tx1"/>
                </a:solidFill>
                <a:latin typeface="Arial" pitchFamily="34" charset="0"/>
                <a:ea typeface="ＭＳ Ｐゴシック" pitchFamily="34" charset="-128"/>
              </a:defRPr>
            </a:lvl4pPr>
            <a:lvl5pPr marL="2057400" indent="-228600" eaLnBrk="0" hangingPunct="0">
              <a:tabLst>
                <a:tab pos="293688" algn="l"/>
                <a:tab pos="758825" algn="l"/>
              </a:tabLst>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tabLst>
                <a:tab pos="293688" algn="l"/>
                <a:tab pos="758825" algn="l"/>
              </a:tabLs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tabLst>
                <a:tab pos="293688" algn="l"/>
                <a:tab pos="758825" algn="l"/>
              </a:tabLs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tabLst>
                <a:tab pos="293688" algn="l"/>
                <a:tab pos="758825" algn="l"/>
              </a:tabLs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tabLst>
                <a:tab pos="293688" algn="l"/>
                <a:tab pos="758825" algn="l"/>
              </a:tabLst>
              <a:defRPr sz="2400">
                <a:solidFill>
                  <a:schemeClr val="tx1"/>
                </a:solidFill>
                <a:latin typeface="Arial" pitchFamily="34" charset="0"/>
                <a:ea typeface="ＭＳ Ｐゴシック" pitchFamily="34" charset="-128"/>
              </a:defRPr>
            </a:lvl9pPr>
          </a:lstStyle>
          <a:p>
            <a:pPr marL="9525" lvl="2" indent="0">
              <a:lnSpc>
                <a:spcPct val="120000"/>
              </a:lnSpc>
              <a:spcBef>
                <a:spcPct val="35000"/>
              </a:spcBef>
              <a:defRPr/>
            </a:pPr>
            <a:r>
              <a:rPr lang="de-CH" altLang="de-DE" sz="2000" b="1" dirty="0">
                <a:latin typeface="Arial"/>
                <a:ea typeface="ＭＳ Ｐゴシック"/>
                <a:cs typeface="Arial"/>
              </a:rPr>
              <a:t>   Wiederwahl Vorstand</a:t>
            </a:r>
          </a:p>
          <a:p>
            <a:pPr marL="9525" lvl="2" indent="0">
              <a:lnSpc>
                <a:spcPct val="120000"/>
              </a:lnSpc>
              <a:spcBef>
                <a:spcPct val="35000"/>
              </a:spcBef>
              <a:defRPr/>
            </a:pPr>
            <a:endParaRPr lang="de-CH" altLang="de-DE" sz="1000" b="1" dirty="0">
              <a:latin typeface="Arial"/>
              <a:ea typeface="ＭＳ Ｐゴシック"/>
              <a:cs typeface="Arial"/>
            </a:endParaRPr>
          </a:p>
          <a:p>
            <a:pPr marL="0" lvl="2" indent="0">
              <a:spcBef>
                <a:spcPts val="0"/>
              </a:spcBef>
              <a:defRPr/>
            </a:pPr>
            <a:r>
              <a:rPr lang="de-CH" sz="2000" dirty="0">
                <a:latin typeface="Arial"/>
                <a:ea typeface="ＭＳ Ｐゴシック"/>
                <a:cs typeface="Arial"/>
              </a:rPr>
              <a:t>-  Melanie Baumgartner (Präsidentin)</a:t>
            </a:r>
          </a:p>
          <a:p>
            <a:pPr marL="0" lvl="2" indent="0">
              <a:spcBef>
                <a:spcPts val="0"/>
              </a:spcBef>
              <a:defRPr/>
            </a:pPr>
            <a:r>
              <a:rPr lang="de-CH" sz="2000" dirty="0">
                <a:latin typeface="Arial"/>
                <a:ea typeface="ＭＳ Ｐゴシック"/>
                <a:cs typeface="Arial"/>
              </a:rPr>
              <a:t>-  Christopher Hug (Leitung Finanzen)</a:t>
            </a:r>
            <a:r>
              <a:rPr lang="en-US" sz="2000" dirty="0">
                <a:latin typeface="Arial"/>
                <a:ea typeface="ＭＳ Ｐゴシック"/>
                <a:cs typeface="Arial"/>
              </a:rPr>
              <a:t> </a:t>
            </a:r>
          </a:p>
          <a:p>
            <a:pPr marL="0" lvl="2" indent="0">
              <a:spcBef>
                <a:spcPts val="0"/>
              </a:spcBef>
              <a:defRPr/>
            </a:pPr>
            <a:r>
              <a:rPr lang="de-CH" sz="2000" dirty="0">
                <a:latin typeface="Arial"/>
                <a:ea typeface="ＭＳ Ｐゴシック"/>
                <a:cs typeface="Arial"/>
              </a:rPr>
              <a:t>-  Marion </a:t>
            </a:r>
            <a:r>
              <a:rPr lang="de-CH" sz="2000" dirty="0" err="1">
                <a:latin typeface="Arial"/>
                <a:ea typeface="ＭＳ Ｐゴシック"/>
                <a:cs typeface="Arial"/>
              </a:rPr>
              <a:t>Cadonau</a:t>
            </a:r>
            <a:r>
              <a:rPr lang="de-CH" sz="2000" dirty="0">
                <a:latin typeface="Arial"/>
                <a:ea typeface="ＭＳ Ｐゴシック"/>
                <a:cs typeface="Arial"/>
              </a:rPr>
              <a:t> (Leitung Administration)</a:t>
            </a:r>
          </a:p>
          <a:p>
            <a:pPr marL="0" lvl="2" indent="0">
              <a:spcBef>
                <a:spcPts val="0"/>
              </a:spcBef>
              <a:defRPr/>
            </a:pPr>
            <a:r>
              <a:rPr lang="fr-CH" sz="2000" dirty="0">
                <a:latin typeface="Arial"/>
                <a:ea typeface="ＭＳ Ｐゴシック"/>
                <a:cs typeface="Arial"/>
              </a:rPr>
              <a:t>-  Diana </a:t>
            </a:r>
            <a:r>
              <a:rPr lang="fr-CH" sz="2000" dirty="0" err="1">
                <a:latin typeface="Arial"/>
                <a:ea typeface="ＭＳ Ｐゴシック"/>
                <a:cs typeface="Arial"/>
              </a:rPr>
              <a:t>Hobi</a:t>
            </a:r>
            <a:r>
              <a:rPr lang="fr-CH" sz="2000" dirty="0">
                <a:latin typeface="Arial"/>
                <a:ea typeface="ＭＳ Ｐゴシック"/>
                <a:cs typeface="Arial"/>
              </a:rPr>
              <a:t> (Leitung Marketing, Sponsoring)</a:t>
            </a:r>
          </a:p>
          <a:p>
            <a:pPr marL="0" lvl="2" indent="0">
              <a:spcBef>
                <a:spcPts val="0"/>
              </a:spcBef>
              <a:defRPr/>
            </a:pPr>
            <a:r>
              <a:rPr lang="de-CH" sz="2000" dirty="0">
                <a:latin typeface="Arial"/>
                <a:ea typeface="ＭＳ Ｐゴシック"/>
                <a:cs typeface="Arial"/>
              </a:rPr>
              <a:t>-  Hanspeter </a:t>
            </a:r>
            <a:r>
              <a:rPr lang="de-CH" sz="2000" dirty="0" err="1">
                <a:latin typeface="Arial"/>
                <a:ea typeface="ＭＳ Ｐゴシック"/>
                <a:cs typeface="Arial"/>
              </a:rPr>
              <a:t>Hobi</a:t>
            </a:r>
            <a:r>
              <a:rPr lang="de-CH" sz="2000" dirty="0">
                <a:latin typeface="Arial"/>
                <a:ea typeface="ＭＳ Ｐゴシック"/>
                <a:cs typeface="Arial"/>
              </a:rPr>
              <a:t> (Leiter Spielbetrieb)</a:t>
            </a:r>
            <a:r>
              <a:rPr lang="en-US" sz="2000" dirty="0">
                <a:latin typeface="Arial"/>
                <a:ea typeface="ＭＳ Ｐゴシック"/>
                <a:cs typeface="Arial"/>
              </a:rPr>
              <a:t> </a:t>
            </a:r>
            <a:endParaRPr lang="de-CH" sz="2000" dirty="0">
              <a:cs typeface="Arial" pitchFamily="34" charset="0"/>
            </a:endParaRPr>
          </a:p>
          <a:p>
            <a:pPr marL="0" indent="0" eaLnBrk="1" hangingPunct="1">
              <a:defRPr/>
            </a:pPr>
            <a:r>
              <a:rPr lang="de-CH" sz="2000" dirty="0">
                <a:latin typeface="Arial"/>
                <a:ea typeface="ＭＳ Ｐゴシック"/>
                <a:cs typeface="Arial"/>
              </a:rPr>
              <a:t>-  Katja Straub (Sportchefin Frauen)</a:t>
            </a:r>
            <a:r>
              <a:rPr lang="en-US" sz="2000" dirty="0">
                <a:latin typeface="Arial"/>
                <a:ea typeface="ＭＳ Ｐゴシック"/>
                <a:cs typeface="Arial"/>
              </a:rPr>
              <a:t> </a:t>
            </a:r>
            <a:r>
              <a:rPr lang="de-CH" sz="2000" dirty="0">
                <a:latin typeface="Arial"/>
                <a:ea typeface="ＭＳ Ｐゴシック"/>
                <a:cs typeface="Arial"/>
              </a:rPr>
              <a:t> </a:t>
            </a:r>
            <a:endParaRPr lang="de-CH" sz="2000" dirty="0">
              <a:latin typeface="Arial"/>
              <a:cs typeface="Arial"/>
            </a:endParaRPr>
          </a:p>
          <a:p>
            <a:pPr marL="277495" lvl="2" indent="-267970">
              <a:defRPr/>
            </a:pPr>
            <a:r>
              <a:rPr lang="de-CH" sz="2000" dirty="0">
                <a:latin typeface="Arial"/>
                <a:ea typeface="ＭＳ Ｐゴシック"/>
                <a:cs typeface="Arial"/>
              </a:rPr>
              <a:t>-  Nadine </a:t>
            </a:r>
            <a:r>
              <a:rPr lang="de-CH" sz="2000" dirty="0" err="1">
                <a:latin typeface="Arial"/>
                <a:ea typeface="ＭＳ Ｐゴシック"/>
                <a:cs typeface="Arial"/>
              </a:rPr>
              <a:t>Wehrli</a:t>
            </a:r>
            <a:r>
              <a:rPr lang="de-CH" sz="2000" dirty="0">
                <a:latin typeface="Arial"/>
                <a:ea typeface="ＭＳ Ｐゴシック"/>
                <a:cs typeface="Arial"/>
              </a:rPr>
              <a:t> (Sportchefin Herren)</a:t>
            </a:r>
            <a:r>
              <a:rPr lang="en-US" sz="2000" dirty="0">
                <a:latin typeface="Arial"/>
                <a:ea typeface="ＭＳ Ｐゴシック"/>
                <a:cs typeface="Arial"/>
              </a:rPr>
              <a:t>  </a:t>
            </a:r>
            <a:endParaRPr lang="de-CH" sz="2000" dirty="0">
              <a:cs typeface="Arial" pitchFamily="34" charset="0"/>
            </a:endParaRPr>
          </a:p>
          <a:p>
            <a:pPr marL="277495" lvl="2" indent="-267970">
              <a:defRPr/>
            </a:pPr>
            <a:r>
              <a:rPr lang="de-CH" sz="2000" dirty="0">
                <a:latin typeface="Arial"/>
                <a:ea typeface="ＭＳ Ｐゴシック"/>
                <a:cs typeface="Arial"/>
              </a:rPr>
              <a:t>-  Jovana Markovic (Verantwortliche Nachwuchs Mädchen)</a:t>
            </a:r>
            <a:r>
              <a:rPr lang="en-US" sz="2000" dirty="0">
                <a:latin typeface="Arial"/>
                <a:ea typeface="ＭＳ Ｐゴシック"/>
                <a:cs typeface="Arial"/>
              </a:rPr>
              <a:t>  </a:t>
            </a:r>
            <a:endParaRPr lang="de-CH" sz="2000" dirty="0">
              <a:cs typeface="Arial"/>
            </a:endParaRPr>
          </a:p>
          <a:p>
            <a:pPr marL="277495" lvl="2" indent="-267970">
              <a:defRPr/>
            </a:pPr>
            <a:r>
              <a:rPr lang="en-US" sz="2000" dirty="0">
                <a:latin typeface="Arial"/>
                <a:ea typeface="ＭＳ Ｐゴシック"/>
                <a:cs typeface="Arial"/>
              </a:rPr>
              <a:t>-  </a:t>
            </a:r>
            <a:r>
              <a:rPr lang="de-CH" sz="2000" dirty="0">
                <a:latin typeface="Arial"/>
                <a:ea typeface="ＭＳ Ｐゴシック"/>
                <a:cs typeface="Arial"/>
              </a:rPr>
              <a:t>Kevin Muff (Verantwortlicher Nachwuchs Knaben)</a:t>
            </a:r>
            <a:r>
              <a:rPr lang="en-US" sz="2000" dirty="0">
                <a:latin typeface="Arial"/>
                <a:ea typeface="ＭＳ Ｐゴシック"/>
                <a:cs typeface="Arial"/>
              </a:rPr>
              <a:t> </a:t>
            </a:r>
          </a:p>
          <a:p>
            <a:pPr marL="277495" lvl="2" indent="-267970">
              <a:defRPr/>
            </a:pPr>
            <a:r>
              <a:rPr lang="de-CH" sz="2000" dirty="0">
                <a:latin typeface="Arial"/>
                <a:ea typeface="ＭＳ Ｐゴシック"/>
                <a:cs typeface="Arial"/>
              </a:rPr>
              <a:t>-  Larissa </a:t>
            </a:r>
            <a:r>
              <a:rPr lang="de-CH" sz="2000" dirty="0" err="1">
                <a:latin typeface="Arial"/>
                <a:ea typeface="ＭＳ Ｐゴシック"/>
                <a:cs typeface="Arial"/>
              </a:rPr>
              <a:t>Gämperle</a:t>
            </a:r>
            <a:r>
              <a:rPr lang="de-CH" sz="2000" dirty="0">
                <a:latin typeface="Arial"/>
                <a:ea typeface="ＭＳ Ｐゴシック"/>
                <a:cs typeface="Arial"/>
              </a:rPr>
              <a:t> (Verantwortliche Handballschule)</a:t>
            </a:r>
            <a:r>
              <a:rPr lang="en-US" sz="2000" dirty="0">
                <a:latin typeface="Arial"/>
                <a:ea typeface="ＭＳ Ｐゴシック"/>
                <a:cs typeface="Arial"/>
              </a:rPr>
              <a:t>  </a:t>
            </a:r>
            <a:endParaRPr lang="de-CH" sz="2000" dirty="0">
              <a:cs typeface="Arial" pitchFamily="34" charset="0"/>
            </a:endParaRPr>
          </a:p>
          <a:p>
            <a:pPr marL="277495" lvl="2" indent="-267970">
              <a:buFont typeface="Wingdings" pitchFamily="2" charset="2"/>
              <a:defRPr/>
            </a:pPr>
            <a:r>
              <a:rPr lang="fr-CH" sz="2000" dirty="0">
                <a:latin typeface="Arial"/>
                <a:ea typeface="ＭＳ Ｐゴシック"/>
                <a:cs typeface="Arial"/>
              </a:rPr>
              <a:t>-  Philipp </a:t>
            </a:r>
            <a:r>
              <a:rPr lang="fr-CH" sz="2000" dirty="0" err="1">
                <a:latin typeface="Arial"/>
                <a:ea typeface="ＭＳ Ｐゴシック"/>
                <a:cs typeface="Arial"/>
              </a:rPr>
              <a:t>Leppla</a:t>
            </a:r>
            <a:r>
              <a:rPr lang="fr-CH" sz="2000" dirty="0">
                <a:latin typeface="Arial"/>
                <a:ea typeface="ＭＳ Ｐゴシック"/>
                <a:cs typeface="Arial"/>
              </a:rPr>
              <a:t> (</a:t>
            </a:r>
            <a:r>
              <a:rPr lang="fr-CH" sz="2000" dirty="0" err="1">
                <a:latin typeface="Arial"/>
                <a:ea typeface="ＭＳ Ｐゴシック"/>
                <a:cs typeface="Arial"/>
              </a:rPr>
              <a:t>Aktuar</a:t>
            </a:r>
            <a:r>
              <a:rPr lang="fr-CH" sz="2000">
                <a:latin typeface="Arial"/>
                <a:ea typeface="ＭＳ Ｐゴシック"/>
                <a:cs typeface="Arial"/>
              </a:rPr>
              <a:t>, Presse)</a:t>
            </a:r>
            <a:r>
              <a:rPr lang="en-US" sz="2000" dirty="0">
                <a:latin typeface="Arial"/>
                <a:ea typeface="ＭＳ Ｐゴシック"/>
                <a:cs typeface="Arial"/>
              </a:rPr>
              <a:t> </a:t>
            </a:r>
            <a:endParaRPr lang="de-CH" sz="2000" dirty="0">
              <a:latin typeface="Arial"/>
              <a:ea typeface="ＭＳ Ｐゴシック"/>
              <a:cs typeface="Arial"/>
            </a:endParaRPr>
          </a:p>
          <a:p>
            <a:pPr marL="277495" lvl="2" indent="-267970">
              <a:buFont typeface="Wingdings" pitchFamily="2" charset="2"/>
              <a:defRPr/>
            </a:pPr>
            <a:endParaRPr lang="de-CH" sz="2000" dirty="0">
              <a:latin typeface="Arial"/>
              <a:ea typeface="ＭＳ Ｐゴシック"/>
              <a:cs typeface="Arial"/>
            </a:endParaRPr>
          </a:p>
          <a:p>
            <a:pPr marL="277495" lvl="2" indent="-267970">
              <a:defRPr/>
            </a:pPr>
            <a:r>
              <a:rPr lang="de-CH" sz="2000" b="1" dirty="0">
                <a:latin typeface="Arial"/>
                <a:ea typeface="ＭＳ Ｐゴシック"/>
                <a:cs typeface="Arial"/>
              </a:rPr>
              <a:t>   Austritt:</a:t>
            </a:r>
            <a:r>
              <a:rPr lang="de-CH" sz="2000" dirty="0">
                <a:latin typeface="Arial"/>
                <a:ea typeface="ＭＳ Ｐゴシック"/>
                <a:cs typeface="Arial"/>
              </a:rPr>
              <a:t> </a:t>
            </a:r>
          </a:p>
          <a:p>
            <a:pPr marL="277495" lvl="2" indent="-267970">
              <a:defRPr/>
            </a:pPr>
            <a:r>
              <a:rPr lang="de-CH" sz="2000" dirty="0">
                <a:latin typeface="Arial"/>
                <a:ea typeface="ＭＳ Ｐゴシック"/>
                <a:cs typeface="Arial"/>
              </a:rPr>
              <a:t>- Seraina </a:t>
            </a:r>
            <a:r>
              <a:rPr lang="de-CH" sz="2000" dirty="0" err="1">
                <a:latin typeface="Arial"/>
                <a:ea typeface="ＭＳ Ｐゴシック"/>
                <a:cs typeface="Arial"/>
              </a:rPr>
              <a:t>Geissbühler</a:t>
            </a:r>
            <a:r>
              <a:rPr lang="de-CH" sz="2000" dirty="0">
                <a:latin typeface="Arial"/>
                <a:ea typeface="ＭＳ Ｐゴシック"/>
                <a:cs typeface="Arial"/>
              </a:rPr>
              <a:t> &amp; Deborah </a:t>
            </a:r>
            <a:r>
              <a:rPr lang="de-CH" sz="2000" dirty="0" err="1">
                <a:latin typeface="Arial"/>
                <a:ea typeface="ＭＳ Ｐゴシック"/>
                <a:cs typeface="Arial"/>
              </a:rPr>
              <a:t>Masi</a:t>
            </a:r>
            <a:r>
              <a:rPr lang="de-CH" sz="2000" dirty="0">
                <a:latin typeface="Arial"/>
                <a:ea typeface="ＭＳ Ｐゴシック"/>
                <a:cs typeface="Arial"/>
              </a:rPr>
              <a:t> (Spezialaufgaben, Projekte)</a:t>
            </a:r>
          </a:p>
        </p:txBody>
      </p:sp>
    </p:spTree>
    <p:extLst>
      <p:ext uri="{BB962C8B-B14F-4D97-AF65-F5344CB8AC3E}">
        <p14:creationId xmlns:p14="http://schemas.microsoft.com/office/powerpoint/2010/main" val="21568626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idx="4294967295"/>
          </p:nvPr>
        </p:nvSpPr>
        <p:spPr>
          <a:xfrm>
            <a:off x="836613" y="857250"/>
            <a:ext cx="9110662" cy="369332"/>
          </a:xfrm>
        </p:spPr>
        <p:txBody>
          <a:bodyPr/>
          <a:lstStyle/>
          <a:p>
            <a:pPr eaLnBrk="1" hangingPunct="1">
              <a:defRPr/>
            </a:pPr>
            <a:r>
              <a:rPr lang="de-DE" altLang="de-DE" dirty="0">
                <a:ea typeface="ＭＳ Ｐゴシック"/>
              </a:rPr>
              <a:t>7. Schriftlich eingegangene Anträge</a:t>
            </a:r>
          </a:p>
        </p:txBody>
      </p:sp>
      <p:sp>
        <p:nvSpPr>
          <p:cNvPr id="26627" name="Rectangle 3"/>
          <p:cNvSpPr>
            <a:spLocks noChangeArrowheads="1"/>
          </p:cNvSpPr>
          <p:nvPr/>
        </p:nvSpPr>
        <p:spPr bwMode="auto">
          <a:xfrm>
            <a:off x="835025" y="2289175"/>
            <a:ext cx="9112250"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342900" indent="-342900" eaLnBrk="0" hangingPunct="0">
              <a:lnSpc>
                <a:spcPct val="120000"/>
              </a:lnSpc>
              <a:spcBef>
                <a:spcPct val="35000"/>
              </a:spcBef>
              <a:tabLst>
                <a:tab pos="293688" algn="l"/>
                <a:tab pos="758825" algn="l"/>
              </a:tabLst>
              <a:defRPr sz="2200" b="1">
                <a:solidFill>
                  <a:schemeClr val="tx1"/>
                </a:solidFill>
                <a:latin typeface="Arial" pitchFamily="34" charset="0"/>
                <a:ea typeface="ＭＳ Ｐゴシック" pitchFamily="34" charset="-128"/>
              </a:defRPr>
            </a:lvl1pPr>
            <a:lvl2pPr marL="742950" indent="-285750" eaLnBrk="0" hangingPunct="0">
              <a:lnSpc>
                <a:spcPct val="120000"/>
              </a:lnSpc>
              <a:spcBef>
                <a:spcPct val="35000"/>
              </a:spcBef>
              <a:buFont typeface="Wingdings" pitchFamily="2" charset="2"/>
              <a:tabLst>
                <a:tab pos="293688" algn="l"/>
                <a:tab pos="758825" algn="l"/>
              </a:tabLst>
              <a:defRPr sz="2200" b="1">
                <a:solidFill>
                  <a:schemeClr val="tx1"/>
                </a:solidFill>
                <a:latin typeface="Arial" pitchFamily="34" charset="0"/>
                <a:ea typeface="ＭＳ Ｐゴシック" pitchFamily="34" charset="-128"/>
              </a:defRPr>
            </a:lvl2pPr>
            <a:lvl3pPr marL="352425" indent="-342900" eaLnBrk="0" hangingPunct="0">
              <a:lnSpc>
                <a:spcPct val="120000"/>
              </a:lnSpc>
              <a:spcBef>
                <a:spcPct val="35000"/>
              </a:spcBef>
              <a:buFont typeface="Times" pitchFamily="2" charset="0"/>
              <a:buChar char="•"/>
              <a:tabLst>
                <a:tab pos="293688" algn="l"/>
                <a:tab pos="758825" algn="l"/>
              </a:tabLst>
              <a:defRPr sz="2200" b="1">
                <a:solidFill>
                  <a:schemeClr val="tx1"/>
                </a:solidFill>
                <a:latin typeface="Arial" pitchFamily="34" charset="0"/>
                <a:ea typeface="ＭＳ Ｐゴシック" pitchFamily="34" charset="-128"/>
              </a:defRPr>
            </a:lvl3pPr>
            <a:lvl4pPr marL="1600200" indent="-228600" eaLnBrk="0" hangingPunct="0">
              <a:lnSpc>
                <a:spcPct val="120000"/>
              </a:lnSpc>
              <a:spcBef>
                <a:spcPct val="35000"/>
              </a:spcBef>
              <a:buChar char="•"/>
              <a:tabLst>
                <a:tab pos="293688" algn="l"/>
                <a:tab pos="758825" algn="l"/>
              </a:tabLst>
              <a:defRPr sz="2200">
                <a:solidFill>
                  <a:schemeClr val="tx1"/>
                </a:solidFill>
                <a:latin typeface="Arial" pitchFamily="34" charset="0"/>
                <a:ea typeface="ＭＳ Ｐゴシック" pitchFamily="34" charset="-128"/>
              </a:defRPr>
            </a:lvl4pPr>
            <a:lvl5pPr marL="2057400" indent="-228600" eaLnBrk="0" hangingPunct="0">
              <a:lnSpc>
                <a:spcPct val="120000"/>
              </a:lnSpc>
              <a:spcBef>
                <a:spcPct val="35000"/>
              </a:spcBef>
              <a:buChar char="-"/>
              <a:tabLst>
                <a:tab pos="293688" algn="l"/>
                <a:tab pos="758825" algn="l"/>
              </a:tabLst>
              <a:defRPr sz="2200">
                <a:solidFill>
                  <a:schemeClr val="tx1"/>
                </a:solidFill>
                <a:latin typeface="Arial" pitchFamily="34" charset="0"/>
                <a:ea typeface="ＭＳ Ｐゴシック" pitchFamily="34" charset="-128"/>
              </a:defRPr>
            </a:lvl5pPr>
            <a:lvl6pPr marL="2514600" indent="-228600" eaLnBrk="0" fontAlgn="base" hangingPunct="0">
              <a:lnSpc>
                <a:spcPct val="120000"/>
              </a:lnSpc>
              <a:spcBef>
                <a:spcPct val="35000"/>
              </a:spcBef>
              <a:spcAft>
                <a:spcPct val="0"/>
              </a:spcAft>
              <a:buChar char="-"/>
              <a:tabLst>
                <a:tab pos="293688" algn="l"/>
                <a:tab pos="758825" algn="l"/>
              </a:tabLst>
              <a:defRPr sz="2200">
                <a:solidFill>
                  <a:schemeClr val="tx1"/>
                </a:solidFill>
                <a:latin typeface="Arial" pitchFamily="34" charset="0"/>
                <a:ea typeface="ＭＳ Ｐゴシック" pitchFamily="34" charset="-128"/>
              </a:defRPr>
            </a:lvl6pPr>
            <a:lvl7pPr marL="2971800" indent="-228600" eaLnBrk="0" fontAlgn="base" hangingPunct="0">
              <a:lnSpc>
                <a:spcPct val="120000"/>
              </a:lnSpc>
              <a:spcBef>
                <a:spcPct val="35000"/>
              </a:spcBef>
              <a:spcAft>
                <a:spcPct val="0"/>
              </a:spcAft>
              <a:buChar char="-"/>
              <a:tabLst>
                <a:tab pos="293688" algn="l"/>
                <a:tab pos="758825" algn="l"/>
              </a:tabLst>
              <a:defRPr sz="2200">
                <a:solidFill>
                  <a:schemeClr val="tx1"/>
                </a:solidFill>
                <a:latin typeface="Arial" pitchFamily="34" charset="0"/>
                <a:ea typeface="ＭＳ Ｐゴシック" pitchFamily="34" charset="-128"/>
              </a:defRPr>
            </a:lvl7pPr>
            <a:lvl8pPr marL="3429000" indent="-228600" eaLnBrk="0" fontAlgn="base" hangingPunct="0">
              <a:lnSpc>
                <a:spcPct val="120000"/>
              </a:lnSpc>
              <a:spcBef>
                <a:spcPct val="35000"/>
              </a:spcBef>
              <a:spcAft>
                <a:spcPct val="0"/>
              </a:spcAft>
              <a:buChar char="-"/>
              <a:tabLst>
                <a:tab pos="293688" algn="l"/>
                <a:tab pos="758825" algn="l"/>
              </a:tabLst>
              <a:defRPr sz="2200">
                <a:solidFill>
                  <a:schemeClr val="tx1"/>
                </a:solidFill>
                <a:latin typeface="Arial" pitchFamily="34" charset="0"/>
                <a:ea typeface="ＭＳ Ｐゴシック" pitchFamily="34" charset="-128"/>
              </a:defRPr>
            </a:lvl8pPr>
            <a:lvl9pPr marL="3886200" indent="-228600" eaLnBrk="0" fontAlgn="base" hangingPunct="0">
              <a:lnSpc>
                <a:spcPct val="120000"/>
              </a:lnSpc>
              <a:spcBef>
                <a:spcPct val="35000"/>
              </a:spcBef>
              <a:spcAft>
                <a:spcPct val="0"/>
              </a:spcAft>
              <a:buChar char="-"/>
              <a:tabLst>
                <a:tab pos="293688" algn="l"/>
                <a:tab pos="758825" algn="l"/>
              </a:tabLst>
              <a:defRPr sz="2200">
                <a:solidFill>
                  <a:schemeClr val="tx1"/>
                </a:solidFill>
                <a:latin typeface="Arial" pitchFamily="34" charset="0"/>
                <a:ea typeface="ＭＳ Ｐゴシック" pitchFamily="34" charset="-128"/>
              </a:defRPr>
            </a:lvl9pPr>
          </a:lstStyle>
          <a:p>
            <a:pPr marL="9525" lvl="2" indent="0" eaLnBrk="1" hangingPunct="1">
              <a:buNone/>
            </a:pPr>
            <a:r>
              <a:rPr lang="de-CH" altLang="de-DE" sz="2000" b="0" dirty="0"/>
              <a:t>– keine</a:t>
            </a:r>
            <a:endParaRPr lang="de-CH" altLang="de-DE" b="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F4CC00C2-14D1-492E-8246-48A0BE0CBA6B}"/>
              </a:ext>
            </a:extLst>
          </p:cNvPr>
          <p:cNvSpPr txBox="1">
            <a:spLocks noChangeArrowheads="1"/>
          </p:cNvSpPr>
          <p:nvPr/>
        </p:nvSpPr>
        <p:spPr bwMode="auto">
          <a:xfrm>
            <a:off x="836613" y="857250"/>
            <a:ext cx="911066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0" tIns="0" rIns="0" bIns="0" numCol="1" anchor="t" anchorCtr="0" compatLnSpc="1">
            <a:prstTxWarp prst="textNoShape">
              <a:avLst/>
            </a:prstTxWarp>
            <a:spAutoFit/>
          </a:bodyPr>
          <a:lstStyle>
            <a:lvl1pPr algn="l" rtl="0" eaLnBrk="0" fontAlgn="base" hangingPunct="0">
              <a:spcBef>
                <a:spcPct val="0"/>
              </a:spcBef>
              <a:spcAft>
                <a:spcPct val="0"/>
              </a:spcAft>
              <a:defRPr sz="2400" b="1">
                <a:solidFill>
                  <a:schemeClr val="bg1"/>
                </a:solidFill>
                <a:latin typeface="+mj-lt"/>
                <a:ea typeface="ＭＳ Ｐゴシック" charset="0"/>
                <a:cs typeface="+mj-cs"/>
              </a:defRPr>
            </a:lvl1pPr>
            <a:lvl2pPr algn="l" rtl="0" eaLnBrk="0" fontAlgn="base" hangingPunct="0">
              <a:spcBef>
                <a:spcPct val="0"/>
              </a:spcBef>
              <a:spcAft>
                <a:spcPct val="0"/>
              </a:spcAft>
              <a:defRPr sz="2400" b="1">
                <a:solidFill>
                  <a:schemeClr val="bg1"/>
                </a:solidFill>
                <a:latin typeface="Arial" charset="0"/>
                <a:ea typeface="ＭＳ Ｐゴシック" charset="0"/>
              </a:defRPr>
            </a:lvl2pPr>
            <a:lvl3pPr algn="l" rtl="0" eaLnBrk="0" fontAlgn="base" hangingPunct="0">
              <a:spcBef>
                <a:spcPct val="0"/>
              </a:spcBef>
              <a:spcAft>
                <a:spcPct val="0"/>
              </a:spcAft>
              <a:defRPr sz="2400" b="1">
                <a:solidFill>
                  <a:schemeClr val="bg1"/>
                </a:solidFill>
                <a:latin typeface="Arial" charset="0"/>
                <a:ea typeface="ＭＳ Ｐゴシック" charset="0"/>
              </a:defRPr>
            </a:lvl3pPr>
            <a:lvl4pPr algn="l" rtl="0" eaLnBrk="0" fontAlgn="base" hangingPunct="0">
              <a:spcBef>
                <a:spcPct val="0"/>
              </a:spcBef>
              <a:spcAft>
                <a:spcPct val="0"/>
              </a:spcAft>
              <a:defRPr sz="2400" b="1">
                <a:solidFill>
                  <a:schemeClr val="bg1"/>
                </a:solidFill>
                <a:latin typeface="Arial" charset="0"/>
                <a:ea typeface="ＭＳ Ｐゴシック" charset="0"/>
              </a:defRPr>
            </a:lvl4pPr>
            <a:lvl5pPr algn="l" rtl="0" eaLnBrk="0" fontAlgn="base" hangingPunct="0">
              <a:spcBef>
                <a:spcPct val="0"/>
              </a:spcBef>
              <a:spcAft>
                <a:spcPct val="0"/>
              </a:spcAft>
              <a:defRPr sz="2400" b="1">
                <a:solidFill>
                  <a:schemeClr val="bg1"/>
                </a:solidFill>
                <a:latin typeface="Arial" charset="0"/>
                <a:ea typeface="ＭＳ Ｐゴシック" charset="0"/>
              </a:defRPr>
            </a:lvl5pPr>
            <a:lvl6pPr marL="457200" algn="l" rtl="0" fontAlgn="base">
              <a:spcBef>
                <a:spcPct val="0"/>
              </a:spcBef>
              <a:spcAft>
                <a:spcPct val="0"/>
              </a:spcAft>
              <a:defRPr sz="2400" b="1">
                <a:solidFill>
                  <a:schemeClr val="bg1"/>
                </a:solidFill>
                <a:latin typeface="Arial" charset="0"/>
              </a:defRPr>
            </a:lvl6pPr>
            <a:lvl7pPr marL="914400" algn="l" rtl="0" fontAlgn="base">
              <a:spcBef>
                <a:spcPct val="0"/>
              </a:spcBef>
              <a:spcAft>
                <a:spcPct val="0"/>
              </a:spcAft>
              <a:defRPr sz="2400" b="1">
                <a:solidFill>
                  <a:schemeClr val="bg1"/>
                </a:solidFill>
                <a:latin typeface="Arial" charset="0"/>
              </a:defRPr>
            </a:lvl7pPr>
            <a:lvl8pPr marL="1371600" algn="l" rtl="0" fontAlgn="base">
              <a:spcBef>
                <a:spcPct val="0"/>
              </a:spcBef>
              <a:spcAft>
                <a:spcPct val="0"/>
              </a:spcAft>
              <a:defRPr sz="2400" b="1">
                <a:solidFill>
                  <a:schemeClr val="bg1"/>
                </a:solidFill>
                <a:latin typeface="Arial" charset="0"/>
              </a:defRPr>
            </a:lvl8pPr>
            <a:lvl9pPr marL="1828800" algn="l" rtl="0" fontAlgn="base">
              <a:spcBef>
                <a:spcPct val="0"/>
              </a:spcBef>
              <a:spcAft>
                <a:spcPct val="0"/>
              </a:spcAft>
              <a:defRPr sz="2400" b="1">
                <a:solidFill>
                  <a:schemeClr val="bg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2400" b="1" i="0" u="none" strike="noStrike" kern="0" cap="none" spc="0" normalizeH="0" baseline="0" noProof="0" dirty="0">
                <a:ln>
                  <a:noFill/>
                </a:ln>
                <a:solidFill>
                  <a:srgbClr val="FFFFFF"/>
                </a:solidFill>
                <a:effectLst/>
                <a:uLnTx/>
                <a:uFillTx/>
                <a:latin typeface="Arial"/>
                <a:ea typeface="ＭＳ Ｐゴシック"/>
                <a:cs typeface="+mj-cs"/>
              </a:rPr>
              <a:t>8. Verabschiedung Trainer</a:t>
            </a:r>
          </a:p>
        </p:txBody>
      </p:sp>
      <p:sp>
        <p:nvSpPr>
          <p:cNvPr id="3" name="Rectangle 3">
            <a:extLst>
              <a:ext uri="{FF2B5EF4-FFF2-40B4-BE49-F238E27FC236}">
                <a16:creationId xmlns:a16="http://schemas.microsoft.com/office/drawing/2014/main" id="{6624809E-320E-4893-9945-059EBDD9209E}"/>
              </a:ext>
            </a:extLst>
          </p:cNvPr>
          <p:cNvSpPr>
            <a:spLocks noChangeArrowheads="1"/>
          </p:cNvSpPr>
          <p:nvPr/>
        </p:nvSpPr>
        <p:spPr bwMode="auto">
          <a:xfrm>
            <a:off x="522288" y="2268463"/>
            <a:ext cx="10171112" cy="3899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spAutoFit/>
          </a:bodyPr>
          <a:lstStyle>
            <a:lvl1pPr marL="342900" indent="-342900" eaLnBrk="0" hangingPunct="0">
              <a:lnSpc>
                <a:spcPct val="120000"/>
              </a:lnSpc>
              <a:spcBef>
                <a:spcPct val="35000"/>
              </a:spcBef>
              <a:tabLst>
                <a:tab pos="293688" algn="l"/>
                <a:tab pos="758825" algn="l"/>
              </a:tabLst>
              <a:defRPr sz="2200" b="1">
                <a:solidFill>
                  <a:schemeClr val="tx1"/>
                </a:solidFill>
                <a:latin typeface="Arial" pitchFamily="34" charset="0"/>
                <a:ea typeface="ＭＳ Ｐゴシック" pitchFamily="34" charset="-128"/>
              </a:defRPr>
            </a:lvl1pPr>
            <a:lvl2pPr marL="742950" indent="-285750" eaLnBrk="0" hangingPunct="0">
              <a:lnSpc>
                <a:spcPct val="120000"/>
              </a:lnSpc>
              <a:spcBef>
                <a:spcPct val="35000"/>
              </a:spcBef>
              <a:buFont typeface="Wingdings" pitchFamily="2" charset="2"/>
              <a:tabLst>
                <a:tab pos="293688" algn="l"/>
                <a:tab pos="758825" algn="l"/>
              </a:tabLst>
              <a:defRPr sz="2200" b="1">
                <a:solidFill>
                  <a:schemeClr val="tx1"/>
                </a:solidFill>
                <a:latin typeface="Arial" pitchFamily="34" charset="0"/>
                <a:ea typeface="ＭＳ Ｐゴシック" pitchFamily="34" charset="-128"/>
              </a:defRPr>
            </a:lvl2pPr>
            <a:lvl3pPr marL="277813" indent="-268288" eaLnBrk="0" hangingPunct="0">
              <a:lnSpc>
                <a:spcPct val="120000"/>
              </a:lnSpc>
              <a:spcBef>
                <a:spcPct val="35000"/>
              </a:spcBef>
              <a:buFont typeface="Times" pitchFamily="2" charset="0"/>
              <a:buChar char="•"/>
              <a:tabLst>
                <a:tab pos="293688" algn="l"/>
                <a:tab pos="758825" algn="l"/>
              </a:tabLst>
              <a:defRPr sz="2200" b="1">
                <a:solidFill>
                  <a:schemeClr val="tx1"/>
                </a:solidFill>
                <a:latin typeface="Arial" pitchFamily="34" charset="0"/>
                <a:ea typeface="ＭＳ Ｐゴシック" pitchFamily="34" charset="-128"/>
              </a:defRPr>
            </a:lvl3pPr>
            <a:lvl4pPr marL="1600200" indent="-228600" eaLnBrk="0" hangingPunct="0">
              <a:lnSpc>
                <a:spcPct val="120000"/>
              </a:lnSpc>
              <a:spcBef>
                <a:spcPct val="35000"/>
              </a:spcBef>
              <a:buChar char="•"/>
              <a:tabLst>
                <a:tab pos="293688" algn="l"/>
                <a:tab pos="758825" algn="l"/>
              </a:tabLst>
              <a:defRPr sz="2200">
                <a:solidFill>
                  <a:schemeClr val="tx1"/>
                </a:solidFill>
                <a:latin typeface="Arial" pitchFamily="34" charset="0"/>
                <a:ea typeface="ＭＳ Ｐゴシック" pitchFamily="34" charset="-128"/>
              </a:defRPr>
            </a:lvl4pPr>
            <a:lvl5pPr marL="2057400" indent="-228600" eaLnBrk="0" hangingPunct="0">
              <a:lnSpc>
                <a:spcPct val="120000"/>
              </a:lnSpc>
              <a:spcBef>
                <a:spcPct val="35000"/>
              </a:spcBef>
              <a:buChar char="-"/>
              <a:tabLst>
                <a:tab pos="293688" algn="l"/>
                <a:tab pos="758825" algn="l"/>
              </a:tabLst>
              <a:defRPr sz="2200">
                <a:solidFill>
                  <a:schemeClr val="tx1"/>
                </a:solidFill>
                <a:latin typeface="Arial" pitchFamily="34" charset="0"/>
                <a:ea typeface="ＭＳ Ｐゴシック" pitchFamily="34" charset="-128"/>
              </a:defRPr>
            </a:lvl5pPr>
            <a:lvl6pPr marL="2514600" indent="-228600" eaLnBrk="0" fontAlgn="base" hangingPunct="0">
              <a:lnSpc>
                <a:spcPct val="120000"/>
              </a:lnSpc>
              <a:spcBef>
                <a:spcPct val="35000"/>
              </a:spcBef>
              <a:spcAft>
                <a:spcPct val="0"/>
              </a:spcAft>
              <a:buChar char="-"/>
              <a:tabLst>
                <a:tab pos="293688" algn="l"/>
                <a:tab pos="758825" algn="l"/>
              </a:tabLst>
              <a:defRPr sz="2200">
                <a:solidFill>
                  <a:schemeClr val="tx1"/>
                </a:solidFill>
                <a:latin typeface="Arial" pitchFamily="34" charset="0"/>
                <a:ea typeface="ＭＳ Ｐゴシック" pitchFamily="34" charset="-128"/>
              </a:defRPr>
            </a:lvl6pPr>
            <a:lvl7pPr marL="2971800" indent="-228600" eaLnBrk="0" fontAlgn="base" hangingPunct="0">
              <a:lnSpc>
                <a:spcPct val="120000"/>
              </a:lnSpc>
              <a:spcBef>
                <a:spcPct val="35000"/>
              </a:spcBef>
              <a:spcAft>
                <a:spcPct val="0"/>
              </a:spcAft>
              <a:buChar char="-"/>
              <a:tabLst>
                <a:tab pos="293688" algn="l"/>
                <a:tab pos="758825" algn="l"/>
              </a:tabLst>
              <a:defRPr sz="2200">
                <a:solidFill>
                  <a:schemeClr val="tx1"/>
                </a:solidFill>
                <a:latin typeface="Arial" pitchFamily="34" charset="0"/>
                <a:ea typeface="ＭＳ Ｐゴシック" pitchFamily="34" charset="-128"/>
              </a:defRPr>
            </a:lvl7pPr>
            <a:lvl8pPr marL="3429000" indent="-228600" eaLnBrk="0" fontAlgn="base" hangingPunct="0">
              <a:lnSpc>
                <a:spcPct val="120000"/>
              </a:lnSpc>
              <a:spcBef>
                <a:spcPct val="35000"/>
              </a:spcBef>
              <a:spcAft>
                <a:spcPct val="0"/>
              </a:spcAft>
              <a:buChar char="-"/>
              <a:tabLst>
                <a:tab pos="293688" algn="l"/>
                <a:tab pos="758825" algn="l"/>
              </a:tabLst>
              <a:defRPr sz="2200">
                <a:solidFill>
                  <a:schemeClr val="tx1"/>
                </a:solidFill>
                <a:latin typeface="Arial" pitchFamily="34" charset="0"/>
                <a:ea typeface="ＭＳ Ｐゴシック" pitchFamily="34" charset="-128"/>
              </a:defRPr>
            </a:lvl8pPr>
            <a:lvl9pPr marL="3886200" indent="-228600" eaLnBrk="0" fontAlgn="base" hangingPunct="0">
              <a:lnSpc>
                <a:spcPct val="120000"/>
              </a:lnSpc>
              <a:spcBef>
                <a:spcPct val="35000"/>
              </a:spcBef>
              <a:spcAft>
                <a:spcPct val="0"/>
              </a:spcAft>
              <a:buChar char="-"/>
              <a:tabLst>
                <a:tab pos="293688" algn="l"/>
                <a:tab pos="758825" algn="l"/>
              </a:tabLst>
              <a:defRPr sz="2200">
                <a:solidFill>
                  <a:schemeClr val="tx1"/>
                </a:solidFill>
                <a:latin typeface="Arial" pitchFamily="34" charset="0"/>
                <a:ea typeface="ＭＳ Ｐゴシック" pitchFamily="34" charset="-128"/>
              </a:defRPr>
            </a:lvl9pPr>
          </a:lstStyle>
          <a:p>
            <a:pPr marL="277495" marR="0" lvl="2" indent="-267970" algn="l" defTabSz="914400" rtl="0" eaLnBrk="0" fontAlgn="base" latinLnBrk="0" hangingPunct="0">
              <a:lnSpc>
                <a:spcPct val="120000"/>
              </a:lnSpc>
              <a:spcBef>
                <a:spcPct val="35000"/>
              </a:spcBef>
              <a:spcAft>
                <a:spcPct val="0"/>
              </a:spcAft>
              <a:buClrTx/>
              <a:buSzTx/>
              <a:buFont typeface="Wingdings" pitchFamily="2" charset="2"/>
              <a:buChar char="§"/>
              <a:tabLst>
                <a:tab pos="293688" algn="l"/>
                <a:tab pos="758825" algn="l"/>
              </a:tabLst>
              <a:defRPr/>
            </a:pPr>
            <a:r>
              <a:rPr kumimoji="0" lang="de-CH" altLang="de-DE" sz="2000" b="0" i="0" u="none" strike="noStrike" kern="1200" cap="none" spc="0" normalizeH="0" baseline="0" noProof="0" dirty="0" err="1">
                <a:ln>
                  <a:noFill/>
                </a:ln>
                <a:solidFill>
                  <a:srgbClr val="000000"/>
                </a:solidFill>
                <a:effectLst/>
                <a:uLnTx/>
                <a:uFillTx/>
                <a:latin typeface="Arial"/>
                <a:ea typeface="ＭＳ Ｐゴシック"/>
                <a:cs typeface="Arial"/>
              </a:rPr>
              <a:t>Yannis</a:t>
            </a:r>
            <a:r>
              <a:rPr kumimoji="0" lang="de-CH" altLang="de-DE" sz="2000" b="0" i="0" u="none" strike="noStrike" kern="1200" cap="none" spc="0" normalizeH="0" baseline="0" noProof="0" dirty="0">
                <a:ln>
                  <a:noFill/>
                </a:ln>
                <a:solidFill>
                  <a:srgbClr val="000000"/>
                </a:solidFill>
                <a:effectLst/>
                <a:uLnTx/>
                <a:uFillTx/>
                <a:latin typeface="Arial"/>
                <a:ea typeface="ＭＳ Ｐゴシック"/>
                <a:cs typeface="Arial"/>
              </a:rPr>
              <a:t> </a:t>
            </a:r>
            <a:r>
              <a:rPr kumimoji="0" lang="de-CH" altLang="de-DE" sz="2000" b="0" i="0" u="none" strike="noStrike" kern="1200" cap="none" spc="0" normalizeH="0" baseline="0" noProof="0" dirty="0" err="1">
                <a:ln>
                  <a:noFill/>
                </a:ln>
                <a:solidFill>
                  <a:srgbClr val="000000"/>
                </a:solidFill>
                <a:effectLst/>
                <a:uLnTx/>
                <a:uFillTx/>
                <a:latin typeface="Arial"/>
                <a:ea typeface="ＭＳ Ｐゴシック"/>
                <a:cs typeface="Arial"/>
              </a:rPr>
              <a:t>Hobi</a:t>
            </a:r>
            <a:endParaRPr kumimoji="0" lang="de-CH" altLang="de-DE" sz="2000" b="0" i="0" u="none" strike="noStrike" kern="1200" cap="none" spc="0" normalizeH="0" baseline="0" noProof="0" dirty="0">
              <a:ln>
                <a:noFill/>
              </a:ln>
              <a:solidFill>
                <a:srgbClr val="000000"/>
              </a:solidFill>
              <a:effectLst/>
              <a:uLnTx/>
              <a:uFillTx/>
              <a:latin typeface="Arial"/>
              <a:ea typeface="ＭＳ Ｐゴシック"/>
              <a:cs typeface="Arial"/>
            </a:endParaRPr>
          </a:p>
          <a:p>
            <a:pPr marL="277495" marR="0" lvl="2" indent="-267970" algn="l" defTabSz="914400" rtl="0" eaLnBrk="0" fontAlgn="base" latinLnBrk="0" hangingPunct="0">
              <a:lnSpc>
                <a:spcPct val="120000"/>
              </a:lnSpc>
              <a:spcBef>
                <a:spcPct val="35000"/>
              </a:spcBef>
              <a:spcAft>
                <a:spcPct val="0"/>
              </a:spcAft>
              <a:buClrTx/>
              <a:buSzTx/>
              <a:buFont typeface="Wingdings" pitchFamily="2" charset="2"/>
              <a:buChar char="§"/>
              <a:tabLst>
                <a:tab pos="293688" algn="l"/>
                <a:tab pos="758825" algn="l"/>
              </a:tabLst>
              <a:defRPr/>
            </a:pPr>
            <a:r>
              <a:rPr kumimoji="0" lang="de-CH" altLang="de-DE" sz="2000" b="0" i="0" u="none" strike="noStrike" kern="1200" cap="none" spc="0" normalizeH="0" baseline="0" noProof="0" dirty="0">
                <a:ln>
                  <a:noFill/>
                </a:ln>
                <a:solidFill>
                  <a:srgbClr val="000000"/>
                </a:solidFill>
                <a:effectLst/>
                <a:uLnTx/>
                <a:uFillTx/>
                <a:latin typeface="Arial"/>
                <a:ea typeface="ＭＳ Ｐゴシック"/>
                <a:cs typeface="Arial"/>
              </a:rPr>
              <a:t>Silvio Hug</a:t>
            </a:r>
          </a:p>
          <a:p>
            <a:pPr marL="277495" marR="0" lvl="2" indent="-267970" algn="l" defTabSz="914400" rtl="0" eaLnBrk="0" fontAlgn="base" latinLnBrk="0" hangingPunct="0">
              <a:lnSpc>
                <a:spcPct val="120000"/>
              </a:lnSpc>
              <a:spcBef>
                <a:spcPct val="35000"/>
              </a:spcBef>
              <a:spcAft>
                <a:spcPct val="0"/>
              </a:spcAft>
              <a:buClrTx/>
              <a:buSzTx/>
              <a:buFont typeface="Wingdings" pitchFamily="2" charset="2"/>
              <a:buChar char="§"/>
              <a:tabLst>
                <a:tab pos="293688" algn="l"/>
                <a:tab pos="758825" algn="l"/>
              </a:tabLst>
              <a:defRPr/>
            </a:pPr>
            <a:r>
              <a:rPr kumimoji="0" lang="de-CH" altLang="de-DE" sz="2000" b="0" i="0" u="none" strike="noStrike" kern="1200" cap="none" spc="0" normalizeH="0" baseline="0" noProof="0" dirty="0">
                <a:ln>
                  <a:noFill/>
                </a:ln>
                <a:solidFill>
                  <a:srgbClr val="000000"/>
                </a:solidFill>
                <a:effectLst/>
                <a:uLnTx/>
                <a:uFillTx/>
                <a:latin typeface="Arial"/>
                <a:ea typeface="ＭＳ Ｐゴシック"/>
                <a:cs typeface="Arial"/>
              </a:rPr>
              <a:t>Pascal </a:t>
            </a:r>
            <a:r>
              <a:rPr kumimoji="0" lang="de-CH" altLang="de-DE" sz="2000" b="0" i="0" u="none" strike="noStrike" kern="1200" cap="none" spc="0" normalizeH="0" baseline="0" noProof="0" dirty="0" err="1">
                <a:ln>
                  <a:noFill/>
                </a:ln>
                <a:solidFill>
                  <a:srgbClr val="000000"/>
                </a:solidFill>
                <a:effectLst/>
                <a:uLnTx/>
                <a:uFillTx/>
                <a:latin typeface="Arial"/>
                <a:ea typeface="ＭＳ Ｐゴシック"/>
                <a:cs typeface="Arial"/>
              </a:rPr>
              <a:t>Cadonau</a:t>
            </a:r>
            <a:endParaRPr kumimoji="0" lang="de-CH" altLang="de-DE" sz="2000" b="0" i="0" u="none" strike="noStrike" kern="1200" cap="none" spc="0" normalizeH="0" baseline="0" noProof="0" dirty="0">
              <a:ln>
                <a:noFill/>
              </a:ln>
              <a:solidFill>
                <a:srgbClr val="000000"/>
              </a:solidFill>
              <a:effectLst/>
              <a:uLnTx/>
              <a:uFillTx/>
              <a:latin typeface="Arial"/>
              <a:ea typeface="ＭＳ Ｐゴシック"/>
              <a:cs typeface="Arial"/>
            </a:endParaRPr>
          </a:p>
          <a:p>
            <a:pPr marL="277495" marR="0" lvl="2" indent="-267970" algn="l" defTabSz="914400" rtl="0" eaLnBrk="0" fontAlgn="base" latinLnBrk="0" hangingPunct="0">
              <a:lnSpc>
                <a:spcPct val="120000"/>
              </a:lnSpc>
              <a:spcBef>
                <a:spcPct val="35000"/>
              </a:spcBef>
              <a:spcAft>
                <a:spcPct val="0"/>
              </a:spcAft>
              <a:buClrTx/>
              <a:buSzTx/>
              <a:buFont typeface="Wingdings" pitchFamily="2" charset="2"/>
              <a:buChar char="§"/>
              <a:tabLst>
                <a:tab pos="293688" algn="l"/>
                <a:tab pos="758825" algn="l"/>
              </a:tabLst>
              <a:defRPr/>
            </a:pPr>
            <a:r>
              <a:rPr lang="de-CH" altLang="de-DE" sz="2000" b="0" dirty="0">
                <a:solidFill>
                  <a:srgbClr val="000000"/>
                </a:solidFill>
                <a:latin typeface="Arial"/>
                <a:ea typeface="ＭＳ Ｐゴシック"/>
                <a:cs typeface="Arial"/>
              </a:rPr>
              <a:t>Rolf Leuenberger</a:t>
            </a:r>
          </a:p>
          <a:p>
            <a:pPr marL="277495" marR="0" lvl="2" indent="-267970" algn="l" defTabSz="914400" rtl="0" eaLnBrk="0" fontAlgn="base" latinLnBrk="0" hangingPunct="0">
              <a:lnSpc>
                <a:spcPct val="120000"/>
              </a:lnSpc>
              <a:spcBef>
                <a:spcPct val="35000"/>
              </a:spcBef>
              <a:spcAft>
                <a:spcPct val="0"/>
              </a:spcAft>
              <a:buClrTx/>
              <a:buSzTx/>
              <a:buFont typeface="Wingdings" pitchFamily="2" charset="2"/>
              <a:buChar char="§"/>
              <a:tabLst>
                <a:tab pos="293688" algn="l"/>
                <a:tab pos="758825" algn="l"/>
              </a:tabLst>
              <a:defRPr/>
            </a:pPr>
            <a:r>
              <a:rPr kumimoji="0" lang="de-CH" altLang="de-DE" sz="2000" b="0" i="0" u="none" strike="noStrike" kern="1200" cap="none" spc="0" normalizeH="0" baseline="0" noProof="0" dirty="0">
                <a:ln>
                  <a:noFill/>
                </a:ln>
                <a:solidFill>
                  <a:srgbClr val="000000"/>
                </a:solidFill>
                <a:effectLst/>
                <a:uLnTx/>
                <a:uFillTx/>
                <a:latin typeface="Arial"/>
                <a:ea typeface="ＭＳ Ｐゴシック"/>
                <a:cs typeface="Arial"/>
              </a:rPr>
              <a:t>Vaclav </a:t>
            </a:r>
            <a:r>
              <a:rPr kumimoji="0" lang="de-CH" altLang="de-DE" sz="2000" b="0" i="0" u="none" strike="noStrike" kern="1200" cap="none" spc="0" normalizeH="0" baseline="0" noProof="0" dirty="0" err="1">
                <a:ln>
                  <a:noFill/>
                </a:ln>
                <a:solidFill>
                  <a:srgbClr val="000000"/>
                </a:solidFill>
                <a:effectLst/>
                <a:uLnTx/>
                <a:uFillTx/>
                <a:latin typeface="Arial"/>
                <a:ea typeface="ＭＳ Ｐゴシック"/>
                <a:cs typeface="Arial"/>
              </a:rPr>
              <a:t>Lanca</a:t>
            </a:r>
            <a:endParaRPr kumimoji="0" lang="de-CH" altLang="de-DE" sz="20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Arial" pitchFamily="34" charset="0"/>
            </a:endParaRPr>
          </a:p>
          <a:p>
            <a:pPr marL="277495" marR="0" lvl="2" indent="-267970" algn="l" defTabSz="914400" rtl="0" eaLnBrk="0" fontAlgn="base" latinLnBrk="0" hangingPunct="0">
              <a:lnSpc>
                <a:spcPct val="120000"/>
              </a:lnSpc>
              <a:spcBef>
                <a:spcPct val="35000"/>
              </a:spcBef>
              <a:spcAft>
                <a:spcPct val="0"/>
              </a:spcAft>
              <a:buClrTx/>
              <a:buSzTx/>
              <a:buFont typeface="Wingdings" pitchFamily="2" charset="2"/>
              <a:buChar char="§"/>
              <a:tabLst>
                <a:tab pos="293688" algn="l"/>
                <a:tab pos="758825" algn="l"/>
              </a:tabLst>
              <a:defRPr/>
            </a:pPr>
            <a:endParaRPr kumimoji="0" lang="de-CH" altLang="de-DE" sz="24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Arial" pitchFamily="34" charset="0"/>
            </a:endParaRPr>
          </a:p>
          <a:p>
            <a:pPr marL="277813" marR="0" lvl="2" indent="-268288" algn="l" defTabSz="914400" rtl="0" eaLnBrk="1" fontAlgn="base" latinLnBrk="0" hangingPunct="1">
              <a:lnSpc>
                <a:spcPct val="120000"/>
              </a:lnSpc>
              <a:spcBef>
                <a:spcPct val="35000"/>
              </a:spcBef>
              <a:spcAft>
                <a:spcPct val="0"/>
              </a:spcAft>
              <a:buClrTx/>
              <a:buSzTx/>
              <a:buFont typeface="Wingdings" pitchFamily="2" charset="2"/>
              <a:buChar char="§"/>
              <a:tabLst>
                <a:tab pos="293688" algn="l"/>
                <a:tab pos="758825" algn="l"/>
              </a:tabLst>
              <a:defRPr/>
            </a:pPr>
            <a:endParaRPr kumimoji="0" lang="de-CH" altLang="de-DE" sz="22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Arial" pitchFamily="34" charset="0"/>
            </a:endParaRPr>
          </a:p>
          <a:p>
            <a:pPr marL="277813" marR="0" lvl="2" indent="-268288" algn="l" defTabSz="914400" rtl="0" eaLnBrk="1" fontAlgn="base" latinLnBrk="0" hangingPunct="1">
              <a:lnSpc>
                <a:spcPct val="120000"/>
              </a:lnSpc>
              <a:spcBef>
                <a:spcPct val="35000"/>
              </a:spcBef>
              <a:spcAft>
                <a:spcPct val="0"/>
              </a:spcAft>
              <a:buClrTx/>
              <a:buSzTx/>
              <a:buFont typeface="Wingdings" pitchFamily="2" charset="2"/>
              <a:buChar char="§"/>
              <a:tabLst>
                <a:tab pos="293688" algn="l"/>
                <a:tab pos="758825" algn="l"/>
              </a:tabLst>
              <a:defRPr/>
            </a:pPr>
            <a:endParaRPr kumimoji="0" lang="de-CH" altLang="de-DE" sz="22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Arial" pitchFamily="34" charset="0"/>
            </a:endParaRPr>
          </a:p>
        </p:txBody>
      </p:sp>
    </p:spTree>
    <p:extLst>
      <p:ext uri="{BB962C8B-B14F-4D97-AF65-F5344CB8AC3E}">
        <p14:creationId xmlns:p14="http://schemas.microsoft.com/office/powerpoint/2010/main" val="7177913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idx="4294967295"/>
          </p:nvPr>
        </p:nvSpPr>
        <p:spPr>
          <a:xfrm>
            <a:off x="836613" y="857250"/>
            <a:ext cx="9110662" cy="369332"/>
          </a:xfrm>
        </p:spPr>
        <p:txBody>
          <a:bodyPr/>
          <a:lstStyle/>
          <a:p>
            <a:pPr eaLnBrk="1" hangingPunct="1">
              <a:defRPr/>
            </a:pPr>
            <a:r>
              <a:rPr lang="de-DE" altLang="de-DE" dirty="0">
                <a:ea typeface="ＭＳ Ｐゴシック"/>
              </a:rPr>
              <a:t>8. Trainerstab</a:t>
            </a:r>
          </a:p>
        </p:txBody>
      </p:sp>
      <p:sp>
        <p:nvSpPr>
          <p:cNvPr id="26627" name="Rectangle 3"/>
          <p:cNvSpPr>
            <a:spLocks noChangeArrowheads="1"/>
          </p:cNvSpPr>
          <p:nvPr/>
        </p:nvSpPr>
        <p:spPr bwMode="auto">
          <a:xfrm>
            <a:off x="882204" y="2052439"/>
            <a:ext cx="9112250" cy="5141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spAutoFit/>
          </a:bodyPr>
          <a:lstStyle>
            <a:lvl1pPr marL="342900" indent="-342900" eaLnBrk="0" hangingPunct="0">
              <a:lnSpc>
                <a:spcPct val="120000"/>
              </a:lnSpc>
              <a:spcBef>
                <a:spcPct val="35000"/>
              </a:spcBef>
              <a:tabLst>
                <a:tab pos="293688" algn="l"/>
                <a:tab pos="758825" algn="l"/>
              </a:tabLst>
              <a:defRPr sz="2200" b="1">
                <a:solidFill>
                  <a:schemeClr val="tx1"/>
                </a:solidFill>
                <a:latin typeface="Arial" pitchFamily="34" charset="0"/>
                <a:ea typeface="ＭＳ Ｐゴシック" pitchFamily="34" charset="-128"/>
              </a:defRPr>
            </a:lvl1pPr>
            <a:lvl2pPr marL="742950" indent="-285750" eaLnBrk="0" hangingPunct="0">
              <a:lnSpc>
                <a:spcPct val="120000"/>
              </a:lnSpc>
              <a:spcBef>
                <a:spcPct val="35000"/>
              </a:spcBef>
              <a:buFont typeface="Wingdings" pitchFamily="2" charset="2"/>
              <a:tabLst>
                <a:tab pos="293688" algn="l"/>
                <a:tab pos="758825" algn="l"/>
              </a:tabLst>
              <a:defRPr sz="2200" b="1">
                <a:solidFill>
                  <a:schemeClr val="tx1"/>
                </a:solidFill>
                <a:latin typeface="Arial" pitchFamily="34" charset="0"/>
                <a:ea typeface="ＭＳ Ｐゴシック" pitchFamily="34" charset="-128"/>
              </a:defRPr>
            </a:lvl2pPr>
            <a:lvl3pPr marL="352425" indent="-342900" eaLnBrk="0" hangingPunct="0">
              <a:lnSpc>
                <a:spcPct val="120000"/>
              </a:lnSpc>
              <a:spcBef>
                <a:spcPct val="35000"/>
              </a:spcBef>
              <a:buFont typeface="Times" pitchFamily="2" charset="0"/>
              <a:buChar char="•"/>
              <a:tabLst>
                <a:tab pos="293688" algn="l"/>
                <a:tab pos="758825" algn="l"/>
              </a:tabLst>
              <a:defRPr sz="2200" b="1">
                <a:solidFill>
                  <a:schemeClr val="tx1"/>
                </a:solidFill>
                <a:latin typeface="Arial" pitchFamily="34" charset="0"/>
                <a:ea typeface="ＭＳ Ｐゴシック" pitchFamily="34" charset="-128"/>
              </a:defRPr>
            </a:lvl3pPr>
            <a:lvl4pPr marL="1600200" indent="-228600" eaLnBrk="0" hangingPunct="0">
              <a:lnSpc>
                <a:spcPct val="120000"/>
              </a:lnSpc>
              <a:spcBef>
                <a:spcPct val="35000"/>
              </a:spcBef>
              <a:buChar char="•"/>
              <a:tabLst>
                <a:tab pos="293688" algn="l"/>
                <a:tab pos="758825" algn="l"/>
              </a:tabLst>
              <a:defRPr sz="2200">
                <a:solidFill>
                  <a:schemeClr val="tx1"/>
                </a:solidFill>
                <a:latin typeface="Arial" pitchFamily="34" charset="0"/>
                <a:ea typeface="ＭＳ Ｐゴシック" pitchFamily="34" charset="-128"/>
              </a:defRPr>
            </a:lvl4pPr>
            <a:lvl5pPr marL="2057400" indent="-228600" eaLnBrk="0" hangingPunct="0">
              <a:lnSpc>
                <a:spcPct val="120000"/>
              </a:lnSpc>
              <a:spcBef>
                <a:spcPct val="35000"/>
              </a:spcBef>
              <a:buChar char="-"/>
              <a:tabLst>
                <a:tab pos="293688" algn="l"/>
                <a:tab pos="758825" algn="l"/>
              </a:tabLst>
              <a:defRPr sz="2200">
                <a:solidFill>
                  <a:schemeClr val="tx1"/>
                </a:solidFill>
                <a:latin typeface="Arial" pitchFamily="34" charset="0"/>
                <a:ea typeface="ＭＳ Ｐゴシック" pitchFamily="34" charset="-128"/>
              </a:defRPr>
            </a:lvl5pPr>
            <a:lvl6pPr marL="2514600" indent="-228600" eaLnBrk="0" fontAlgn="base" hangingPunct="0">
              <a:lnSpc>
                <a:spcPct val="120000"/>
              </a:lnSpc>
              <a:spcBef>
                <a:spcPct val="35000"/>
              </a:spcBef>
              <a:spcAft>
                <a:spcPct val="0"/>
              </a:spcAft>
              <a:buChar char="-"/>
              <a:tabLst>
                <a:tab pos="293688" algn="l"/>
                <a:tab pos="758825" algn="l"/>
              </a:tabLst>
              <a:defRPr sz="2200">
                <a:solidFill>
                  <a:schemeClr val="tx1"/>
                </a:solidFill>
                <a:latin typeface="Arial" pitchFamily="34" charset="0"/>
                <a:ea typeface="ＭＳ Ｐゴシック" pitchFamily="34" charset="-128"/>
              </a:defRPr>
            </a:lvl6pPr>
            <a:lvl7pPr marL="2971800" indent="-228600" eaLnBrk="0" fontAlgn="base" hangingPunct="0">
              <a:lnSpc>
                <a:spcPct val="120000"/>
              </a:lnSpc>
              <a:spcBef>
                <a:spcPct val="35000"/>
              </a:spcBef>
              <a:spcAft>
                <a:spcPct val="0"/>
              </a:spcAft>
              <a:buChar char="-"/>
              <a:tabLst>
                <a:tab pos="293688" algn="l"/>
                <a:tab pos="758825" algn="l"/>
              </a:tabLst>
              <a:defRPr sz="2200">
                <a:solidFill>
                  <a:schemeClr val="tx1"/>
                </a:solidFill>
                <a:latin typeface="Arial" pitchFamily="34" charset="0"/>
                <a:ea typeface="ＭＳ Ｐゴシック" pitchFamily="34" charset="-128"/>
              </a:defRPr>
            </a:lvl7pPr>
            <a:lvl8pPr marL="3429000" indent="-228600" eaLnBrk="0" fontAlgn="base" hangingPunct="0">
              <a:lnSpc>
                <a:spcPct val="120000"/>
              </a:lnSpc>
              <a:spcBef>
                <a:spcPct val="35000"/>
              </a:spcBef>
              <a:spcAft>
                <a:spcPct val="0"/>
              </a:spcAft>
              <a:buChar char="-"/>
              <a:tabLst>
                <a:tab pos="293688" algn="l"/>
                <a:tab pos="758825" algn="l"/>
              </a:tabLst>
              <a:defRPr sz="2200">
                <a:solidFill>
                  <a:schemeClr val="tx1"/>
                </a:solidFill>
                <a:latin typeface="Arial" pitchFamily="34" charset="0"/>
                <a:ea typeface="ＭＳ Ｐゴシック" pitchFamily="34" charset="-128"/>
              </a:defRPr>
            </a:lvl8pPr>
            <a:lvl9pPr marL="3886200" indent="-228600" eaLnBrk="0" fontAlgn="base" hangingPunct="0">
              <a:lnSpc>
                <a:spcPct val="120000"/>
              </a:lnSpc>
              <a:spcBef>
                <a:spcPct val="35000"/>
              </a:spcBef>
              <a:spcAft>
                <a:spcPct val="0"/>
              </a:spcAft>
              <a:buChar char="-"/>
              <a:tabLst>
                <a:tab pos="293688" algn="l"/>
                <a:tab pos="758825" algn="l"/>
              </a:tabLst>
              <a:defRPr sz="2200">
                <a:solidFill>
                  <a:schemeClr val="tx1"/>
                </a:solidFill>
                <a:latin typeface="Arial" pitchFamily="34" charset="0"/>
                <a:ea typeface="ＭＳ Ｐゴシック" pitchFamily="34" charset="-128"/>
              </a:defRPr>
            </a:lvl9pPr>
          </a:lstStyle>
          <a:p>
            <a:pPr marL="9525" marR="0" lvl="2" indent="0" algn="l" defTabSz="914400" rtl="0" eaLnBrk="1" fontAlgn="base" latinLnBrk="0" hangingPunct="1">
              <a:lnSpc>
                <a:spcPct val="100000"/>
              </a:lnSpc>
              <a:spcBef>
                <a:spcPct val="35000"/>
              </a:spcBef>
              <a:spcAft>
                <a:spcPct val="0"/>
              </a:spcAft>
              <a:buClrTx/>
              <a:buSzTx/>
              <a:buFont typeface="Times" pitchFamily="2" charset="0"/>
              <a:buNone/>
              <a:tabLst>
                <a:tab pos="293688" algn="l"/>
                <a:tab pos="723900" algn="l"/>
                <a:tab pos="4572000" algn="l"/>
                <a:tab pos="5029200" algn="l"/>
              </a:tabLst>
              <a:defRPr/>
            </a:pPr>
            <a:r>
              <a:rPr kumimoji="0" lang="de-CH" altLang="de-DE" sz="1800" b="1" i="0" u="none" strike="noStrike" kern="800" cap="none" spc="0" normalizeH="0" baseline="0" noProof="0" dirty="0">
                <a:ln>
                  <a:noFill/>
                </a:ln>
                <a:solidFill>
                  <a:srgbClr val="000000"/>
                </a:solidFill>
                <a:effectLst/>
                <a:uLnTx/>
                <a:uFillTx/>
                <a:latin typeface="Arial"/>
                <a:ea typeface="ＭＳ Ｐゴシック"/>
                <a:cs typeface="Arial"/>
              </a:rPr>
              <a:t>Damen 1 / Herren 1	</a:t>
            </a:r>
          </a:p>
          <a:p>
            <a:pPr marL="9525" marR="0" lvl="2" indent="0" algn="l" defTabSz="914400" rtl="0" eaLnBrk="1" fontAlgn="base" latinLnBrk="0" hangingPunct="1">
              <a:lnSpc>
                <a:spcPct val="110000"/>
              </a:lnSpc>
              <a:spcBef>
                <a:spcPct val="35000"/>
              </a:spcBef>
              <a:spcAft>
                <a:spcPct val="0"/>
              </a:spcAft>
              <a:buClrTx/>
              <a:buSzTx/>
              <a:buFont typeface="Times" pitchFamily="2" charset="0"/>
              <a:buNone/>
              <a:tabLst>
                <a:tab pos="293688" algn="l"/>
                <a:tab pos="723900" algn="l"/>
                <a:tab pos="4572000" algn="l"/>
                <a:tab pos="5029200" algn="l"/>
              </a:tabLst>
              <a:defRPr/>
            </a:pPr>
            <a:r>
              <a:rPr kumimoji="0" lang="de-CH" altLang="de-DE" sz="1800" b="0" i="0" u="none" strike="noStrike" kern="800" cap="none" spc="0" normalizeH="0" baseline="0" noProof="0" dirty="0">
                <a:ln>
                  <a:noFill/>
                </a:ln>
                <a:solidFill>
                  <a:srgbClr val="000000"/>
                </a:solidFill>
                <a:effectLst/>
                <a:uLnTx/>
                <a:uFillTx/>
                <a:latin typeface="Arial"/>
                <a:ea typeface="ＭＳ Ｐゴシック"/>
                <a:cs typeface="Arial"/>
              </a:rPr>
              <a:t>Jens Dove / Andy </a:t>
            </a:r>
            <a:r>
              <a:rPr kumimoji="0" lang="de-CH" altLang="de-DE" sz="1800" b="0" i="0" u="none" strike="noStrike" kern="800" cap="none" spc="0" normalizeH="0" baseline="0" noProof="0" dirty="0" err="1">
                <a:ln>
                  <a:noFill/>
                </a:ln>
                <a:solidFill>
                  <a:srgbClr val="000000"/>
                </a:solidFill>
                <a:effectLst/>
                <a:uLnTx/>
                <a:uFillTx/>
                <a:latin typeface="Arial"/>
                <a:ea typeface="ＭＳ Ｐゴシック"/>
                <a:cs typeface="Arial"/>
              </a:rPr>
              <a:t>Frideling</a:t>
            </a:r>
            <a:endParaRPr kumimoji="0" lang="de-CH" altLang="de-DE" sz="1800" b="0" i="0" u="none" strike="noStrike" kern="800" cap="none" spc="0" normalizeH="0" baseline="0" noProof="0" dirty="0">
              <a:ln>
                <a:noFill/>
              </a:ln>
              <a:solidFill>
                <a:srgbClr val="000000"/>
              </a:solidFill>
              <a:effectLst/>
              <a:uLnTx/>
              <a:uFillTx/>
              <a:latin typeface="Arial"/>
              <a:ea typeface="ＭＳ Ｐゴシック"/>
              <a:cs typeface="Arial"/>
            </a:endParaRPr>
          </a:p>
          <a:p>
            <a:pPr marL="9525" marR="0" lvl="2" indent="0" algn="l" defTabSz="914400" rtl="0" eaLnBrk="1" fontAlgn="base" latinLnBrk="0" hangingPunct="1">
              <a:lnSpc>
                <a:spcPct val="100000"/>
              </a:lnSpc>
              <a:spcBef>
                <a:spcPct val="35000"/>
              </a:spcBef>
              <a:spcAft>
                <a:spcPct val="0"/>
              </a:spcAft>
              <a:buClrTx/>
              <a:buSzTx/>
              <a:buFont typeface="Times" pitchFamily="2" charset="0"/>
              <a:buNone/>
              <a:tabLst>
                <a:tab pos="293688" algn="l"/>
                <a:tab pos="723900" algn="l"/>
                <a:tab pos="4572000" algn="l"/>
                <a:tab pos="5029200" algn="l"/>
              </a:tabLst>
              <a:defRPr/>
            </a:pPr>
            <a:r>
              <a:rPr kumimoji="0" lang="de-CH" altLang="de-DE" sz="1800" b="1" i="0" u="none" strike="noStrike" kern="800" cap="none" spc="0" normalizeH="0" baseline="0" noProof="0" dirty="0">
                <a:ln>
                  <a:noFill/>
                </a:ln>
                <a:solidFill>
                  <a:srgbClr val="000000"/>
                </a:solidFill>
                <a:effectLst/>
                <a:uLnTx/>
                <a:uFillTx/>
                <a:latin typeface="Arial"/>
                <a:ea typeface="ＭＳ Ｐゴシック"/>
                <a:cs typeface="Arial"/>
              </a:rPr>
              <a:t>Damen 2 / Herren 2 / Plausch</a:t>
            </a:r>
          </a:p>
          <a:p>
            <a:pPr marL="9525" marR="0" lvl="2" indent="0" algn="l" defTabSz="914400" rtl="0" eaLnBrk="1" fontAlgn="base" latinLnBrk="0" hangingPunct="1">
              <a:lnSpc>
                <a:spcPct val="110000"/>
              </a:lnSpc>
              <a:spcBef>
                <a:spcPct val="35000"/>
              </a:spcBef>
              <a:spcAft>
                <a:spcPct val="0"/>
              </a:spcAft>
              <a:buClrTx/>
              <a:buSzTx/>
              <a:buFont typeface="Times" pitchFamily="2" charset="0"/>
              <a:buNone/>
              <a:tabLst>
                <a:tab pos="293688" algn="l"/>
                <a:tab pos="723900" algn="l"/>
                <a:tab pos="4572000" algn="l"/>
                <a:tab pos="5029200" algn="l"/>
              </a:tabLst>
              <a:defRPr/>
            </a:pPr>
            <a:r>
              <a:rPr kumimoji="0" lang="de-CH" altLang="de-DE" sz="1800" b="0" i="0" u="none" strike="noStrike" kern="800" cap="none" spc="0" normalizeH="0" baseline="0" noProof="0" dirty="0">
                <a:ln>
                  <a:noFill/>
                </a:ln>
                <a:solidFill>
                  <a:srgbClr val="000000"/>
                </a:solidFill>
                <a:effectLst/>
                <a:uLnTx/>
                <a:uFillTx/>
                <a:latin typeface="Arial"/>
                <a:ea typeface="ＭＳ Ｐゴシック"/>
                <a:cs typeface="Arial"/>
              </a:rPr>
              <a:t>Eliane Derungs /  Ralph </a:t>
            </a:r>
            <a:r>
              <a:rPr kumimoji="0" lang="de-CH" altLang="de-DE" sz="1800" b="0" i="0" u="none" strike="noStrike" kern="800" cap="none" spc="0" normalizeH="0" baseline="0" noProof="0" dirty="0" err="1">
                <a:ln>
                  <a:noFill/>
                </a:ln>
                <a:solidFill>
                  <a:srgbClr val="000000"/>
                </a:solidFill>
                <a:effectLst/>
                <a:uLnTx/>
                <a:uFillTx/>
                <a:latin typeface="Arial"/>
                <a:ea typeface="ＭＳ Ｐゴシック"/>
                <a:cs typeface="Arial"/>
              </a:rPr>
              <a:t>Flammer</a:t>
            </a:r>
            <a:r>
              <a:rPr kumimoji="0" lang="de-CH" altLang="de-DE" sz="1800" b="0" i="0" u="none" strike="noStrike" kern="800" cap="none" spc="0" normalizeH="0" baseline="0" noProof="0" dirty="0">
                <a:ln>
                  <a:noFill/>
                </a:ln>
                <a:solidFill>
                  <a:srgbClr val="000000"/>
                </a:solidFill>
                <a:effectLst/>
                <a:uLnTx/>
                <a:uFillTx/>
                <a:latin typeface="Arial"/>
                <a:ea typeface="ＭＳ Ｐゴシック"/>
                <a:cs typeface="Arial"/>
              </a:rPr>
              <a:t> / Dominique Wick / Roman Gehrer</a:t>
            </a:r>
          </a:p>
          <a:p>
            <a:pPr marL="9525" marR="0" lvl="2" indent="0" algn="l" defTabSz="914400" rtl="0" eaLnBrk="1" fontAlgn="base" latinLnBrk="0" hangingPunct="1">
              <a:lnSpc>
                <a:spcPct val="100000"/>
              </a:lnSpc>
              <a:spcBef>
                <a:spcPct val="35000"/>
              </a:spcBef>
              <a:spcAft>
                <a:spcPct val="0"/>
              </a:spcAft>
              <a:buClrTx/>
              <a:buSzTx/>
              <a:buFont typeface="Times" pitchFamily="2" charset="0"/>
              <a:buNone/>
              <a:tabLst>
                <a:tab pos="293688" algn="l"/>
                <a:tab pos="723900" algn="l"/>
                <a:tab pos="4572000" algn="l"/>
                <a:tab pos="5029200" algn="l"/>
              </a:tabLst>
              <a:defRPr/>
            </a:pPr>
            <a:r>
              <a:rPr kumimoji="0" lang="de-CH" altLang="de-DE" sz="1800" b="1" i="0" u="none" strike="noStrike" kern="800" cap="none" spc="0" normalizeH="0" baseline="0" noProof="0" dirty="0">
                <a:ln>
                  <a:noFill/>
                </a:ln>
                <a:solidFill>
                  <a:srgbClr val="000000"/>
                </a:solidFill>
                <a:effectLst/>
                <a:uLnTx/>
                <a:uFillTx/>
                <a:latin typeface="Arial"/>
                <a:ea typeface="ＭＳ Ｐゴシック"/>
                <a:cs typeface="Arial"/>
              </a:rPr>
              <a:t>FU18 / MU19 </a:t>
            </a:r>
          </a:p>
          <a:p>
            <a:pPr marL="9525" marR="0" lvl="2" indent="0" algn="l" defTabSz="914400" rtl="0" eaLnBrk="1" fontAlgn="base" latinLnBrk="0" hangingPunct="1">
              <a:lnSpc>
                <a:spcPct val="110000"/>
              </a:lnSpc>
              <a:spcBef>
                <a:spcPct val="35000"/>
              </a:spcBef>
              <a:spcAft>
                <a:spcPct val="0"/>
              </a:spcAft>
              <a:buClrTx/>
              <a:buSzTx/>
              <a:buFont typeface="Times" pitchFamily="2" charset="0"/>
              <a:buNone/>
              <a:tabLst>
                <a:tab pos="293688" algn="l"/>
                <a:tab pos="723900" algn="l"/>
                <a:tab pos="4572000" algn="l"/>
                <a:tab pos="5029200" algn="l"/>
              </a:tabLst>
              <a:defRPr/>
            </a:pPr>
            <a:r>
              <a:rPr kumimoji="0" lang="de-CH" altLang="de-DE" sz="1800" b="0" i="0" u="none" strike="noStrike" kern="800" cap="none" spc="0" normalizeH="0" baseline="0" noProof="0" dirty="0">
                <a:ln>
                  <a:noFill/>
                </a:ln>
                <a:solidFill>
                  <a:srgbClr val="000000"/>
                </a:solidFill>
                <a:effectLst/>
                <a:uLnTx/>
                <a:uFillTx/>
                <a:latin typeface="Arial"/>
                <a:ea typeface="ＭＳ Ｐゴシック"/>
                <a:cs typeface="Arial"/>
              </a:rPr>
              <a:t>Jovana Markovic / Larissa Schefer / Carmen Fitze / Andy </a:t>
            </a:r>
            <a:r>
              <a:rPr kumimoji="0" lang="de-CH" altLang="de-DE" sz="1800" b="0" i="0" u="none" strike="noStrike" kern="800" cap="none" spc="0" normalizeH="0" baseline="0" noProof="0" dirty="0" err="1">
                <a:ln>
                  <a:noFill/>
                </a:ln>
                <a:solidFill>
                  <a:srgbClr val="000000"/>
                </a:solidFill>
                <a:effectLst/>
                <a:uLnTx/>
                <a:uFillTx/>
                <a:latin typeface="Arial"/>
                <a:ea typeface="ＭＳ Ｐゴシック"/>
                <a:cs typeface="Arial"/>
              </a:rPr>
              <a:t>Frideling</a:t>
            </a:r>
            <a:r>
              <a:rPr kumimoji="0" lang="de-CH" altLang="de-DE" sz="1800" b="0" i="0" u="none" strike="noStrike" kern="800" cap="none" spc="0" normalizeH="0" baseline="0" noProof="0" dirty="0">
                <a:ln>
                  <a:noFill/>
                </a:ln>
                <a:solidFill>
                  <a:srgbClr val="000000"/>
                </a:solidFill>
                <a:effectLst/>
                <a:uLnTx/>
                <a:uFillTx/>
                <a:latin typeface="Arial"/>
                <a:ea typeface="ＭＳ Ｐゴシック"/>
                <a:cs typeface="Arial"/>
              </a:rPr>
              <a:t> / Mischa Diethelm </a:t>
            </a:r>
          </a:p>
          <a:p>
            <a:pPr marL="9525" marR="0" lvl="2" indent="0" algn="l" defTabSz="914400" rtl="0" eaLnBrk="1" fontAlgn="base" latinLnBrk="0" hangingPunct="1">
              <a:lnSpc>
                <a:spcPct val="100000"/>
              </a:lnSpc>
              <a:spcBef>
                <a:spcPct val="35000"/>
              </a:spcBef>
              <a:spcAft>
                <a:spcPct val="0"/>
              </a:spcAft>
              <a:buClrTx/>
              <a:buSzTx/>
              <a:buFont typeface="Times" pitchFamily="2" charset="0"/>
              <a:buNone/>
              <a:tabLst>
                <a:tab pos="293688" algn="l"/>
                <a:tab pos="723900" algn="l"/>
                <a:tab pos="4572000" algn="l"/>
                <a:tab pos="5029200" algn="l"/>
              </a:tabLst>
              <a:defRPr/>
            </a:pPr>
            <a:r>
              <a:rPr kumimoji="0" lang="de-CH" altLang="de-DE" sz="1800" b="1" i="0" u="none" strike="noStrike" kern="800" cap="none" spc="0" normalizeH="0" baseline="0" noProof="0" dirty="0">
                <a:ln>
                  <a:noFill/>
                </a:ln>
                <a:solidFill>
                  <a:srgbClr val="000000"/>
                </a:solidFill>
                <a:effectLst/>
                <a:uLnTx/>
                <a:uFillTx/>
                <a:latin typeface="Arial"/>
                <a:ea typeface="ＭＳ Ｐゴシック"/>
                <a:cs typeface="Arial"/>
              </a:rPr>
              <a:t>FU16 / MU17</a:t>
            </a:r>
          </a:p>
          <a:p>
            <a:pPr marL="9525" marR="0" lvl="2" indent="0" algn="l" defTabSz="914400" rtl="0" eaLnBrk="1" fontAlgn="base" latinLnBrk="0" hangingPunct="1">
              <a:lnSpc>
                <a:spcPct val="110000"/>
              </a:lnSpc>
              <a:spcBef>
                <a:spcPts val="400"/>
              </a:spcBef>
              <a:spcAft>
                <a:spcPct val="0"/>
              </a:spcAft>
              <a:buClrTx/>
              <a:buSzTx/>
              <a:buFont typeface="Times" pitchFamily="2" charset="0"/>
              <a:buNone/>
              <a:tabLst>
                <a:tab pos="293688" algn="l"/>
                <a:tab pos="723900" algn="l"/>
                <a:tab pos="4572000" algn="l"/>
                <a:tab pos="5029200" algn="l"/>
              </a:tabLst>
              <a:defRPr/>
            </a:pPr>
            <a:r>
              <a:rPr kumimoji="0" lang="de-CH" altLang="de-DE" sz="1800" b="0" i="0" u="none" strike="noStrike" kern="800" cap="none" spc="0" normalizeH="0" baseline="0" noProof="0" dirty="0">
                <a:ln>
                  <a:noFill/>
                </a:ln>
                <a:solidFill>
                  <a:srgbClr val="000000"/>
                </a:solidFill>
                <a:effectLst/>
                <a:uLnTx/>
                <a:uFillTx/>
                <a:latin typeface="Arial"/>
                <a:ea typeface="ＭＳ Ｐゴシック"/>
                <a:cs typeface="Arial"/>
              </a:rPr>
              <a:t>Klemens Häfliger / Ramon Gubler / Manuela </a:t>
            </a:r>
            <a:r>
              <a:rPr kumimoji="0" lang="de-CH" altLang="de-DE" sz="1800" b="0" i="0" u="none" strike="noStrike" kern="800" cap="none" spc="0" normalizeH="0" baseline="0" noProof="0" dirty="0" err="1">
                <a:ln>
                  <a:noFill/>
                </a:ln>
                <a:solidFill>
                  <a:srgbClr val="000000"/>
                </a:solidFill>
                <a:effectLst/>
                <a:uLnTx/>
                <a:uFillTx/>
                <a:latin typeface="Arial"/>
                <a:ea typeface="ＭＳ Ｐゴシック"/>
                <a:cs typeface="Arial"/>
              </a:rPr>
              <a:t>Waltert</a:t>
            </a:r>
            <a:endParaRPr kumimoji="0" lang="de-CH" altLang="de-DE" sz="1800" b="0" i="0" u="none" strike="noStrike" kern="800" cap="none" spc="0" normalizeH="0" baseline="0" noProof="0" dirty="0">
              <a:ln>
                <a:noFill/>
              </a:ln>
              <a:solidFill>
                <a:srgbClr val="000000"/>
              </a:solidFill>
              <a:effectLst/>
              <a:uLnTx/>
              <a:uFillTx/>
              <a:latin typeface="Arial"/>
              <a:ea typeface="ＭＳ Ｐゴシック"/>
              <a:cs typeface="Arial"/>
            </a:endParaRPr>
          </a:p>
          <a:p>
            <a:pPr marL="9525" marR="0" lvl="2" indent="0" algn="l" defTabSz="914400" rtl="0" eaLnBrk="1" fontAlgn="base" latinLnBrk="0" hangingPunct="1">
              <a:lnSpc>
                <a:spcPct val="110000"/>
              </a:lnSpc>
              <a:spcBef>
                <a:spcPts val="400"/>
              </a:spcBef>
              <a:spcAft>
                <a:spcPct val="0"/>
              </a:spcAft>
              <a:buClrTx/>
              <a:buSzTx/>
              <a:buFont typeface="Times" pitchFamily="2" charset="0"/>
              <a:buNone/>
              <a:tabLst>
                <a:tab pos="293688" algn="l"/>
                <a:tab pos="723900" algn="l"/>
                <a:tab pos="4572000" algn="l"/>
                <a:tab pos="5029200" algn="l"/>
              </a:tabLst>
              <a:defRPr/>
            </a:pPr>
            <a:r>
              <a:rPr kumimoji="0" lang="de-CH" altLang="de-DE" sz="1800" b="1" i="0" u="none" strike="noStrike" kern="800" cap="none" spc="0" normalizeH="0" baseline="0" noProof="0" dirty="0">
                <a:ln>
                  <a:noFill/>
                </a:ln>
                <a:solidFill>
                  <a:srgbClr val="000000"/>
                </a:solidFill>
                <a:effectLst/>
                <a:uLnTx/>
                <a:uFillTx/>
                <a:latin typeface="Arial"/>
                <a:ea typeface="ＭＳ Ｐゴシック"/>
                <a:cs typeface="Arial"/>
              </a:rPr>
              <a:t>MU15</a:t>
            </a:r>
          </a:p>
          <a:p>
            <a:pPr marL="9525" marR="0" lvl="2" indent="0" algn="l" defTabSz="914400" rtl="0" eaLnBrk="1" fontAlgn="base" latinLnBrk="0" hangingPunct="1">
              <a:lnSpc>
                <a:spcPct val="110000"/>
              </a:lnSpc>
              <a:spcBef>
                <a:spcPts val="400"/>
              </a:spcBef>
              <a:spcAft>
                <a:spcPct val="0"/>
              </a:spcAft>
              <a:buClrTx/>
              <a:buSzTx/>
              <a:buFont typeface="Times" pitchFamily="2" charset="0"/>
              <a:buNone/>
              <a:tabLst>
                <a:tab pos="293688" algn="l"/>
                <a:tab pos="723900" algn="l"/>
                <a:tab pos="4572000" algn="l"/>
                <a:tab pos="5029200" algn="l"/>
              </a:tabLst>
              <a:defRPr/>
            </a:pPr>
            <a:r>
              <a:rPr kumimoji="0" lang="de-CH" altLang="de-DE" sz="1800" b="0" i="0" u="none" strike="noStrike" kern="800" cap="none" spc="0" normalizeH="0" baseline="0" noProof="0" dirty="0">
                <a:ln>
                  <a:noFill/>
                </a:ln>
                <a:solidFill>
                  <a:srgbClr val="000000"/>
                </a:solidFill>
                <a:effectLst/>
                <a:uLnTx/>
                <a:uFillTx/>
                <a:latin typeface="Arial"/>
                <a:ea typeface="ＭＳ Ｐゴシック"/>
                <a:cs typeface="Arial"/>
              </a:rPr>
              <a:t>Adrian Meier / Michael Keller</a:t>
            </a:r>
          </a:p>
          <a:p>
            <a:pPr marL="9525" marR="0" lvl="2" indent="0" algn="l" defTabSz="914400" rtl="0" eaLnBrk="1" fontAlgn="base" latinLnBrk="0" hangingPunct="1">
              <a:lnSpc>
                <a:spcPct val="110000"/>
              </a:lnSpc>
              <a:spcBef>
                <a:spcPct val="35000"/>
              </a:spcBef>
              <a:spcAft>
                <a:spcPct val="0"/>
              </a:spcAft>
              <a:buClrTx/>
              <a:buSzTx/>
              <a:buFont typeface="Times" pitchFamily="2" charset="0"/>
              <a:buNone/>
              <a:tabLst>
                <a:tab pos="293688" algn="l"/>
                <a:tab pos="723900" algn="l"/>
                <a:tab pos="4572000" algn="l"/>
                <a:tab pos="5029200" algn="l"/>
              </a:tabLst>
              <a:defRPr/>
            </a:pPr>
            <a:r>
              <a:rPr kumimoji="0" lang="de-CH" altLang="de-DE" sz="1800" b="1" i="0" u="none" strike="noStrike" kern="800" cap="none" spc="0" normalizeH="0" baseline="0" noProof="0" dirty="0">
                <a:ln>
                  <a:noFill/>
                </a:ln>
                <a:solidFill>
                  <a:srgbClr val="000000"/>
                </a:solidFill>
                <a:effectLst/>
                <a:uLnTx/>
                <a:uFillTx/>
                <a:latin typeface="Arial"/>
                <a:ea typeface="ＭＳ Ｐゴシック"/>
                <a:cs typeface="Arial"/>
              </a:rPr>
              <a:t>U13 /  U11 / U9</a:t>
            </a:r>
          </a:p>
          <a:p>
            <a:pPr marL="9525" marR="0" lvl="2" indent="0" algn="l" defTabSz="914400" rtl="0" eaLnBrk="1" fontAlgn="base" latinLnBrk="0" hangingPunct="1">
              <a:lnSpc>
                <a:spcPct val="110000"/>
              </a:lnSpc>
              <a:spcBef>
                <a:spcPts val="400"/>
              </a:spcBef>
              <a:spcAft>
                <a:spcPct val="0"/>
              </a:spcAft>
              <a:buClrTx/>
              <a:buSzTx/>
              <a:buFont typeface="Times" pitchFamily="2" charset="0"/>
              <a:buNone/>
              <a:tabLst>
                <a:tab pos="293688" algn="l"/>
                <a:tab pos="723900" algn="l"/>
                <a:tab pos="4572000" algn="l"/>
                <a:tab pos="5029200" algn="l"/>
              </a:tabLst>
              <a:defRPr/>
            </a:pPr>
            <a:r>
              <a:rPr kumimoji="0" lang="de-CH" altLang="de-DE" sz="1800" b="0" i="0" u="none" strike="noStrike" kern="800" cap="none" spc="0" normalizeH="0" baseline="0" noProof="0" dirty="0">
                <a:ln>
                  <a:noFill/>
                </a:ln>
                <a:solidFill>
                  <a:srgbClr val="000000"/>
                </a:solidFill>
                <a:effectLst/>
                <a:uLnTx/>
                <a:uFillTx/>
                <a:latin typeface="Arial"/>
                <a:ea typeface="ＭＳ Ｐゴシック"/>
                <a:cs typeface="Arial"/>
              </a:rPr>
              <a:t>Valérie</a:t>
            </a:r>
            <a:r>
              <a:rPr kumimoji="0" lang="de-CH" altLang="de-DE" sz="1800" b="0" i="0" u="none" strike="noStrike" kern="800" cap="none" spc="0" normalizeH="0" noProof="0" dirty="0">
                <a:ln>
                  <a:noFill/>
                </a:ln>
                <a:solidFill>
                  <a:srgbClr val="000000"/>
                </a:solidFill>
                <a:effectLst/>
                <a:uLnTx/>
                <a:uFillTx/>
                <a:latin typeface="Arial"/>
                <a:ea typeface="ＭＳ Ｐゴシック"/>
                <a:cs typeface="Arial"/>
              </a:rPr>
              <a:t> Hug / Larissa </a:t>
            </a:r>
            <a:r>
              <a:rPr kumimoji="0" lang="de-CH" altLang="de-DE" sz="1800" b="0" i="0" u="none" strike="noStrike" kern="800" cap="none" spc="0" normalizeH="0" noProof="0" dirty="0" err="1">
                <a:ln>
                  <a:noFill/>
                </a:ln>
                <a:solidFill>
                  <a:srgbClr val="000000"/>
                </a:solidFill>
                <a:effectLst/>
                <a:uLnTx/>
                <a:uFillTx/>
                <a:latin typeface="Arial"/>
                <a:ea typeface="ＭＳ Ｐゴシック"/>
                <a:cs typeface="Arial"/>
              </a:rPr>
              <a:t>Burri</a:t>
            </a:r>
            <a:r>
              <a:rPr kumimoji="0" lang="de-CH" altLang="de-DE" sz="1800" b="0" i="0" u="none" strike="noStrike" kern="800" cap="none" spc="0" normalizeH="0" noProof="0" dirty="0">
                <a:ln>
                  <a:noFill/>
                </a:ln>
                <a:solidFill>
                  <a:srgbClr val="000000"/>
                </a:solidFill>
                <a:effectLst/>
                <a:uLnTx/>
                <a:uFillTx/>
                <a:latin typeface="Arial"/>
                <a:ea typeface="ＭＳ Ｐゴシック"/>
                <a:cs typeface="Arial"/>
              </a:rPr>
              <a:t> / Larissa </a:t>
            </a:r>
            <a:r>
              <a:rPr kumimoji="0" lang="de-CH" altLang="de-DE" sz="1800" b="0" i="0" u="none" strike="noStrike" kern="800" cap="none" spc="0" normalizeH="0" noProof="0" dirty="0" err="1">
                <a:ln>
                  <a:noFill/>
                </a:ln>
                <a:solidFill>
                  <a:srgbClr val="000000"/>
                </a:solidFill>
                <a:effectLst/>
                <a:uLnTx/>
                <a:uFillTx/>
                <a:latin typeface="Arial"/>
                <a:ea typeface="ＭＳ Ｐゴシック"/>
                <a:cs typeface="Arial"/>
              </a:rPr>
              <a:t>Gämperle</a:t>
            </a:r>
            <a:r>
              <a:rPr kumimoji="0" lang="de-CH" altLang="de-DE" sz="1800" b="0" i="0" u="none" strike="noStrike" kern="800" cap="none" spc="0" normalizeH="0" noProof="0" dirty="0">
                <a:ln>
                  <a:noFill/>
                </a:ln>
                <a:solidFill>
                  <a:srgbClr val="000000"/>
                </a:solidFill>
                <a:effectLst/>
                <a:uLnTx/>
                <a:uFillTx/>
                <a:latin typeface="Arial"/>
                <a:ea typeface="ＭＳ Ｐゴシック"/>
                <a:cs typeface="Arial"/>
              </a:rPr>
              <a:t> / Fabienne Manz / Alina Mäder</a:t>
            </a:r>
            <a:endParaRPr kumimoji="0" lang="de-CH" altLang="de-DE" sz="1800" b="0" i="0" u="none" strike="noStrike" kern="800" cap="none" spc="0" normalizeH="0" baseline="0" noProof="0" dirty="0">
              <a:ln>
                <a:noFill/>
              </a:ln>
              <a:solidFill>
                <a:srgbClr val="000000"/>
              </a:solidFill>
              <a:effectLst/>
              <a:uLnTx/>
              <a:uFillTx/>
              <a:latin typeface="Arial"/>
              <a:ea typeface="ＭＳ Ｐゴシック"/>
              <a:cs typeface="Arial"/>
            </a:endParaRPr>
          </a:p>
          <a:p>
            <a:pPr marL="9525" marR="0" lvl="2" indent="0" algn="l" defTabSz="914400" rtl="0" eaLnBrk="0" fontAlgn="base" latinLnBrk="0" hangingPunct="0">
              <a:lnSpc>
                <a:spcPct val="110000"/>
              </a:lnSpc>
              <a:spcBef>
                <a:spcPts val="400"/>
              </a:spcBef>
              <a:spcAft>
                <a:spcPct val="0"/>
              </a:spcAft>
              <a:buClrTx/>
              <a:buSzTx/>
              <a:buFont typeface="Times" pitchFamily="2" charset="0"/>
              <a:buNone/>
              <a:tabLst>
                <a:tab pos="293688" algn="l"/>
                <a:tab pos="723900" algn="l"/>
                <a:tab pos="4572000" algn="l"/>
                <a:tab pos="5029200" algn="l"/>
              </a:tabLst>
              <a:defRPr/>
            </a:pPr>
            <a:r>
              <a:rPr kumimoji="0" lang="de-CH" altLang="de-DE" sz="1800" b="1" i="0" u="none" strike="noStrike" kern="800" cap="none" spc="0" normalizeH="0" baseline="0" noProof="0" dirty="0">
                <a:ln>
                  <a:noFill/>
                </a:ln>
                <a:solidFill>
                  <a:srgbClr val="000000"/>
                </a:solidFill>
                <a:effectLst/>
                <a:uLnTx/>
                <a:uFillTx/>
                <a:latin typeface="Arial"/>
                <a:ea typeface="ＭＳ Ｐゴシック"/>
                <a:cs typeface="Arial"/>
              </a:rPr>
              <a:t>Mini-Bären U7</a:t>
            </a:r>
            <a:endParaRPr kumimoji="0" lang="de-CH" altLang="de-DE" sz="1800" b="1" i="0" u="none" strike="noStrike" kern="800" cap="none" spc="0" normalizeH="0" baseline="0" noProof="0" dirty="0">
              <a:ln>
                <a:noFill/>
              </a:ln>
              <a:solidFill>
                <a:srgbClr val="000000"/>
              </a:solidFill>
              <a:effectLst/>
              <a:uLnTx/>
              <a:uFillTx/>
              <a:latin typeface="Arial" pitchFamily="34" charset="0"/>
              <a:ea typeface="ＭＳ Ｐゴシック" pitchFamily="34" charset="-128"/>
              <a:cs typeface="Arial"/>
            </a:endParaRPr>
          </a:p>
          <a:p>
            <a:pPr marL="9525" marR="0" lvl="2" indent="0" algn="l" defTabSz="914400" rtl="0" eaLnBrk="0" fontAlgn="base" latinLnBrk="0" hangingPunct="0">
              <a:lnSpc>
                <a:spcPct val="110000"/>
              </a:lnSpc>
              <a:spcBef>
                <a:spcPts val="400"/>
              </a:spcBef>
              <a:spcAft>
                <a:spcPct val="0"/>
              </a:spcAft>
              <a:buClrTx/>
              <a:buSzTx/>
              <a:buFont typeface="Times" pitchFamily="2" charset="0"/>
              <a:buNone/>
              <a:tabLst>
                <a:tab pos="293688" algn="l"/>
                <a:tab pos="723900" algn="l"/>
                <a:tab pos="4572000" algn="l"/>
                <a:tab pos="5029200" algn="l"/>
              </a:tabLst>
              <a:defRPr/>
            </a:pPr>
            <a:r>
              <a:rPr kumimoji="0" lang="de-CH" altLang="de-DE" sz="1800" b="0" i="0" u="none" strike="noStrike" kern="800" cap="none" spc="0" normalizeH="0" baseline="0" noProof="0" dirty="0">
                <a:ln>
                  <a:noFill/>
                </a:ln>
                <a:solidFill>
                  <a:srgbClr val="000000"/>
                </a:solidFill>
                <a:effectLst/>
                <a:uLnTx/>
                <a:uFillTx/>
                <a:latin typeface="Arial"/>
                <a:ea typeface="ＭＳ Ｐゴシック"/>
                <a:cs typeface="Arial"/>
              </a:rPr>
              <a:t>Andy </a:t>
            </a:r>
            <a:r>
              <a:rPr kumimoji="0" lang="de-CH" altLang="de-DE" sz="1800" b="0" i="0" u="none" strike="noStrike" kern="800" cap="none" spc="0" normalizeH="0" baseline="0" noProof="0" dirty="0" err="1">
                <a:ln>
                  <a:noFill/>
                </a:ln>
                <a:solidFill>
                  <a:srgbClr val="000000"/>
                </a:solidFill>
                <a:effectLst/>
                <a:uLnTx/>
                <a:uFillTx/>
                <a:latin typeface="Arial"/>
                <a:ea typeface="ＭＳ Ｐゴシック"/>
                <a:cs typeface="Arial"/>
              </a:rPr>
              <a:t>Friedling</a:t>
            </a:r>
            <a:endParaRPr kumimoji="0" lang="de-CH" altLang="de-DE" sz="1800" b="0" i="0" u="none" strike="noStrike" kern="800" cap="none" spc="0" normalizeH="0" baseline="0" noProof="0" dirty="0">
              <a:ln>
                <a:noFill/>
              </a:ln>
              <a:solidFill>
                <a:srgbClr val="000000"/>
              </a:solidFill>
              <a:effectLst/>
              <a:uLnTx/>
              <a:uFillTx/>
              <a:latin typeface="Arial" pitchFamily="34" charset="0"/>
              <a:ea typeface="ＭＳ Ｐゴシック" pitchFamily="34" charset="-128"/>
              <a:cs typeface="Arial"/>
            </a:endParaRPr>
          </a:p>
        </p:txBody>
      </p:sp>
    </p:spTree>
    <p:extLst>
      <p:ext uri="{BB962C8B-B14F-4D97-AF65-F5344CB8AC3E}">
        <p14:creationId xmlns:p14="http://schemas.microsoft.com/office/powerpoint/2010/main" val="28816168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idx="4294967295"/>
          </p:nvPr>
        </p:nvSpPr>
        <p:spPr>
          <a:xfrm>
            <a:off x="836613" y="857250"/>
            <a:ext cx="9110662" cy="369332"/>
          </a:xfrm>
        </p:spPr>
        <p:txBody>
          <a:bodyPr/>
          <a:lstStyle/>
          <a:p>
            <a:pPr eaLnBrk="1" hangingPunct="1">
              <a:defRPr/>
            </a:pPr>
            <a:r>
              <a:rPr lang="de-DE" altLang="de-DE" dirty="0">
                <a:ea typeface="ＭＳ Ｐゴシック"/>
              </a:rPr>
              <a:t>8. Funktionäre</a:t>
            </a:r>
            <a:endParaRPr lang="de-DE" altLang="de-DE" dirty="0">
              <a:ea typeface="ＭＳ Ｐゴシック" pitchFamily="34" charset="-128"/>
            </a:endParaRPr>
          </a:p>
        </p:txBody>
      </p:sp>
      <p:sp>
        <p:nvSpPr>
          <p:cNvPr id="26627" name="Rectangle 3"/>
          <p:cNvSpPr>
            <a:spLocks noChangeArrowheads="1"/>
          </p:cNvSpPr>
          <p:nvPr/>
        </p:nvSpPr>
        <p:spPr bwMode="auto">
          <a:xfrm>
            <a:off x="882204" y="2052439"/>
            <a:ext cx="9112250" cy="4570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spAutoFit/>
          </a:bodyPr>
          <a:lstStyle>
            <a:lvl1pPr marL="342900" indent="-342900" eaLnBrk="0" hangingPunct="0">
              <a:lnSpc>
                <a:spcPct val="120000"/>
              </a:lnSpc>
              <a:spcBef>
                <a:spcPct val="35000"/>
              </a:spcBef>
              <a:tabLst>
                <a:tab pos="293688" algn="l"/>
                <a:tab pos="758825" algn="l"/>
              </a:tabLst>
              <a:defRPr sz="2200" b="1">
                <a:solidFill>
                  <a:schemeClr val="tx1"/>
                </a:solidFill>
                <a:latin typeface="Arial" pitchFamily="34" charset="0"/>
                <a:ea typeface="ＭＳ Ｐゴシック" pitchFamily="34" charset="-128"/>
              </a:defRPr>
            </a:lvl1pPr>
            <a:lvl2pPr marL="742950" indent="-285750" eaLnBrk="0" hangingPunct="0">
              <a:lnSpc>
                <a:spcPct val="120000"/>
              </a:lnSpc>
              <a:spcBef>
                <a:spcPct val="35000"/>
              </a:spcBef>
              <a:buFont typeface="Wingdings" pitchFamily="2" charset="2"/>
              <a:tabLst>
                <a:tab pos="293688" algn="l"/>
                <a:tab pos="758825" algn="l"/>
              </a:tabLst>
              <a:defRPr sz="2200" b="1">
                <a:solidFill>
                  <a:schemeClr val="tx1"/>
                </a:solidFill>
                <a:latin typeface="Arial" pitchFamily="34" charset="0"/>
                <a:ea typeface="ＭＳ Ｐゴシック" pitchFamily="34" charset="-128"/>
              </a:defRPr>
            </a:lvl2pPr>
            <a:lvl3pPr marL="352425" indent="-342900" eaLnBrk="0" hangingPunct="0">
              <a:lnSpc>
                <a:spcPct val="120000"/>
              </a:lnSpc>
              <a:spcBef>
                <a:spcPct val="35000"/>
              </a:spcBef>
              <a:buFont typeface="Times" pitchFamily="2" charset="0"/>
              <a:buChar char="•"/>
              <a:tabLst>
                <a:tab pos="293688" algn="l"/>
                <a:tab pos="758825" algn="l"/>
              </a:tabLst>
              <a:defRPr sz="2200" b="1">
                <a:solidFill>
                  <a:schemeClr val="tx1"/>
                </a:solidFill>
                <a:latin typeface="Arial" pitchFamily="34" charset="0"/>
                <a:ea typeface="ＭＳ Ｐゴシック" pitchFamily="34" charset="-128"/>
              </a:defRPr>
            </a:lvl3pPr>
            <a:lvl4pPr marL="1600200" indent="-228600" eaLnBrk="0" hangingPunct="0">
              <a:lnSpc>
                <a:spcPct val="120000"/>
              </a:lnSpc>
              <a:spcBef>
                <a:spcPct val="35000"/>
              </a:spcBef>
              <a:buChar char="•"/>
              <a:tabLst>
                <a:tab pos="293688" algn="l"/>
                <a:tab pos="758825" algn="l"/>
              </a:tabLst>
              <a:defRPr sz="2200">
                <a:solidFill>
                  <a:schemeClr val="tx1"/>
                </a:solidFill>
                <a:latin typeface="Arial" pitchFamily="34" charset="0"/>
                <a:ea typeface="ＭＳ Ｐゴシック" pitchFamily="34" charset="-128"/>
              </a:defRPr>
            </a:lvl4pPr>
            <a:lvl5pPr marL="2057400" indent="-228600" eaLnBrk="0" hangingPunct="0">
              <a:lnSpc>
                <a:spcPct val="120000"/>
              </a:lnSpc>
              <a:spcBef>
                <a:spcPct val="35000"/>
              </a:spcBef>
              <a:buChar char="-"/>
              <a:tabLst>
                <a:tab pos="293688" algn="l"/>
                <a:tab pos="758825" algn="l"/>
              </a:tabLst>
              <a:defRPr sz="2200">
                <a:solidFill>
                  <a:schemeClr val="tx1"/>
                </a:solidFill>
                <a:latin typeface="Arial" pitchFamily="34" charset="0"/>
                <a:ea typeface="ＭＳ Ｐゴシック" pitchFamily="34" charset="-128"/>
              </a:defRPr>
            </a:lvl5pPr>
            <a:lvl6pPr marL="2514600" indent="-228600" eaLnBrk="0" fontAlgn="base" hangingPunct="0">
              <a:lnSpc>
                <a:spcPct val="120000"/>
              </a:lnSpc>
              <a:spcBef>
                <a:spcPct val="35000"/>
              </a:spcBef>
              <a:spcAft>
                <a:spcPct val="0"/>
              </a:spcAft>
              <a:buChar char="-"/>
              <a:tabLst>
                <a:tab pos="293688" algn="l"/>
                <a:tab pos="758825" algn="l"/>
              </a:tabLst>
              <a:defRPr sz="2200">
                <a:solidFill>
                  <a:schemeClr val="tx1"/>
                </a:solidFill>
                <a:latin typeface="Arial" pitchFamily="34" charset="0"/>
                <a:ea typeface="ＭＳ Ｐゴシック" pitchFamily="34" charset="-128"/>
              </a:defRPr>
            </a:lvl6pPr>
            <a:lvl7pPr marL="2971800" indent="-228600" eaLnBrk="0" fontAlgn="base" hangingPunct="0">
              <a:lnSpc>
                <a:spcPct val="120000"/>
              </a:lnSpc>
              <a:spcBef>
                <a:spcPct val="35000"/>
              </a:spcBef>
              <a:spcAft>
                <a:spcPct val="0"/>
              </a:spcAft>
              <a:buChar char="-"/>
              <a:tabLst>
                <a:tab pos="293688" algn="l"/>
                <a:tab pos="758825" algn="l"/>
              </a:tabLst>
              <a:defRPr sz="2200">
                <a:solidFill>
                  <a:schemeClr val="tx1"/>
                </a:solidFill>
                <a:latin typeface="Arial" pitchFamily="34" charset="0"/>
                <a:ea typeface="ＭＳ Ｐゴシック" pitchFamily="34" charset="-128"/>
              </a:defRPr>
            </a:lvl7pPr>
            <a:lvl8pPr marL="3429000" indent="-228600" eaLnBrk="0" fontAlgn="base" hangingPunct="0">
              <a:lnSpc>
                <a:spcPct val="120000"/>
              </a:lnSpc>
              <a:spcBef>
                <a:spcPct val="35000"/>
              </a:spcBef>
              <a:spcAft>
                <a:spcPct val="0"/>
              </a:spcAft>
              <a:buChar char="-"/>
              <a:tabLst>
                <a:tab pos="293688" algn="l"/>
                <a:tab pos="758825" algn="l"/>
              </a:tabLst>
              <a:defRPr sz="2200">
                <a:solidFill>
                  <a:schemeClr val="tx1"/>
                </a:solidFill>
                <a:latin typeface="Arial" pitchFamily="34" charset="0"/>
                <a:ea typeface="ＭＳ Ｐゴシック" pitchFamily="34" charset="-128"/>
              </a:defRPr>
            </a:lvl8pPr>
            <a:lvl9pPr marL="3886200" indent="-228600" eaLnBrk="0" fontAlgn="base" hangingPunct="0">
              <a:lnSpc>
                <a:spcPct val="120000"/>
              </a:lnSpc>
              <a:spcBef>
                <a:spcPct val="35000"/>
              </a:spcBef>
              <a:spcAft>
                <a:spcPct val="0"/>
              </a:spcAft>
              <a:buChar char="-"/>
              <a:tabLst>
                <a:tab pos="293688" algn="l"/>
                <a:tab pos="758825" algn="l"/>
              </a:tabLst>
              <a:defRPr sz="2200">
                <a:solidFill>
                  <a:schemeClr val="tx1"/>
                </a:solidFill>
                <a:latin typeface="Arial" pitchFamily="34" charset="0"/>
                <a:ea typeface="ＭＳ Ｐゴシック" pitchFamily="34" charset="-128"/>
              </a:defRPr>
            </a:lvl9pPr>
          </a:lstStyle>
          <a:p>
            <a:pPr marL="352425" marR="0" lvl="2" indent="-342900" algn="l" defTabSz="914400" rtl="0" eaLnBrk="0" fontAlgn="base" latinLnBrk="0" hangingPunct="0">
              <a:lnSpc>
                <a:spcPct val="120000"/>
              </a:lnSpc>
              <a:spcBef>
                <a:spcPct val="35000"/>
              </a:spcBef>
              <a:spcAft>
                <a:spcPct val="0"/>
              </a:spcAft>
              <a:buClrTx/>
              <a:buSzTx/>
              <a:buFont typeface="Times" pitchFamily="2" charset="0"/>
              <a:buNone/>
              <a:tabLst>
                <a:tab pos="293688" algn="l"/>
                <a:tab pos="723900" algn="l"/>
                <a:tab pos="4572000" algn="l"/>
                <a:tab pos="5029200" algn="l"/>
              </a:tabLst>
              <a:defRPr/>
            </a:pPr>
            <a:r>
              <a:rPr kumimoji="0" lang="de-CH" sz="1800" b="1" i="0" u="none" strike="noStrike" kern="800" cap="none" spc="0" normalizeH="0" baseline="0" noProof="0" dirty="0">
                <a:ln>
                  <a:noFill/>
                </a:ln>
                <a:solidFill>
                  <a:srgbClr val="000000"/>
                </a:solidFill>
                <a:effectLst/>
                <a:uLnTx/>
                <a:uFillTx/>
                <a:latin typeface="Arial"/>
                <a:ea typeface="ＭＳ Ｐゴシック"/>
                <a:cs typeface="Arial"/>
              </a:rPr>
              <a:t>J+S</a:t>
            </a:r>
            <a:r>
              <a:rPr kumimoji="0" lang="de-CH" sz="1800" b="0" i="0" u="none" strike="noStrike" kern="800" cap="none" spc="0" normalizeH="0" baseline="0" noProof="0" dirty="0">
                <a:ln>
                  <a:noFill/>
                </a:ln>
                <a:solidFill>
                  <a:srgbClr val="000000"/>
                </a:solidFill>
                <a:effectLst/>
                <a:uLnTx/>
                <a:uFillTx/>
                <a:latin typeface="Arial"/>
                <a:ea typeface="ＭＳ Ｐゴシック"/>
                <a:cs typeface="Arial"/>
              </a:rPr>
              <a:t>                                                    </a:t>
            </a:r>
            <a:r>
              <a:rPr kumimoji="0" lang="de-CH" sz="1800" b="1" i="0" u="none" strike="noStrike" kern="800" cap="none" spc="0" normalizeH="0" baseline="0" noProof="0" dirty="0">
                <a:ln>
                  <a:noFill/>
                </a:ln>
                <a:solidFill>
                  <a:srgbClr val="000000"/>
                </a:solidFill>
                <a:effectLst/>
                <a:uLnTx/>
                <a:uFillTx/>
                <a:latin typeface="Arial"/>
                <a:ea typeface="ＭＳ Ｐゴシック"/>
                <a:cs typeface="Arial"/>
              </a:rPr>
              <a:t>Festwirtschaft</a:t>
            </a:r>
            <a:r>
              <a:rPr kumimoji="0" lang="de-CH" sz="1800" b="0" i="0" u="none" strike="noStrike" kern="800" cap="none" spc="0" normalizeH="0" baseline="0" noProof="0" dirty="0">
                <a:ln>
                  <a:noFill/>
                </a:ln>
                <a:solidFill>
                  <a:srgbClr val="000000"/>
                </a:solidFill>
                <a:effectLst/>
                <a:uLnTx/>
                <a:uFillTx/>
                <a:latin typeface="Arial"/>
                <a:ea typeface="ＭＳ Ｐゴシック"/>
                <a:cs typeface="Arial"/>
              </a:rPr>
              <a:t> </a:t>
            </a:r>
            <a:endParaRPr kumimoji="0" lang="de-DE" sz="1800" b="1"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Arial"/>
            </a:endParaRPr>
          </a:p>
          <a:p>
            <a:pPr marL="352425" marR="0" lvl="2" indent="-342900" algn="l" defTabSz="914400" rtl="0" eaLnBrk="0" fontAlgn="base" latinLnBrk="0" hangingPunct="0">
              <a:lnSpc>
                <a:spcPct val="120000"/>
              </a:lnSpc>
              <a:spcBef>
                <a:spcPct val="35000"/>
              </a:spcBef>
              <a:spcAft>
                <a:spcPct val="0"/>
              </a:spcAft>
              <a:buClrTx/>
              <a:buSzTx/>
              <a:buFont typeface="Times" pitchFamily="2" charset="0"/>
              <a:buNone/>
              <a:tabLst>
                <a:tab pos="293688" algn="l"/>
                <a:tab pos="723900" algn="l"/>
                <a:tab pos="4572000" algn="l"/>
                <a:tab pos="5029200" algn="l"/>
              </a:tabLst>
              <a:defRPr/>
            </a:pPr>
            <a:r>
              <a:rPr kumimoji="0" lang="de-CH" sz="1800" b="0" i="0" u="none" strike="noStrike" kern="800" cap="none" spc="0" normalizeH="0" baseline="0" noProof="0" dirty="0">
                <a:ln>
                  <a:noFill/>
                </a:ln>
                <a:solidFill>
                  <a:srgbClr val="000000"/>
                </a:solidFill>
                <a:effectLst/>
                <a:uLnTx/>
                <a:uFillTx/>
                <a:latin typeface="Arial"/>
                <a:ea typeface="ＭＳ Ｐゴシック"/>
                <a:cs typeface="Arial"/>
              </a:rPr>
              <a:t>Nöbi Huber                                         </a:t>
            </a:r>
            <a:r>
              <a:rPr kumimoji="0" lang="de-CH" sz="1800" b="0" i="0" u="none" strike="noStrike" kern="800" cap="none" spc="0" normalizeH="0" baseline="0" noProof="0" dirty="0" err="1">
                <a:ln>
                  <a:noFill/>
                </a:ln>
                <a:solidFill>
                  <a:srgbClr val="000000"/>
                </a:solidFill>
                <a:effectLst/>
                <a:uLnTx/>
                <a:uFillTx/>
                <a:latin typeface="Arial"/>
                <a:ea typeface="ＭＳ Ｐゴシック"/>
                <a:cs typeface="Arial"/>
              </a:rPr>
              <a:t>Hampi</a:t>
            </a:r>
            <a:r>
              <a:rPr kumimoji="0" lang="de-CH" sz="1800" b="0" i="0" u="none" strike="noStrike" kern="800" cap="none" spc="0" normalizeH="0" baseline="0" noProof="0" dirty="0">
                <a:ln>
                  <a:noFill/>
                </a:ln>
                <a:solidFill>
                  <a:srgbClr val="000000"/>
                </a:solidFill>
                <a:effectLst/>
                <a:uLnTx/>
                <a:uFillTx/>
                <a:latin typeface="Arial"/>
                <a:ea typeface="ＭＳ Ｐゴシック"/>
                <a:cs typeface="Arial"/>
              </a:rPr>
              <a:t> </a:t>
            </a:r>
            <a:r>
              <a:rPr kumimoji="0" lang="de-CH" sz="1800" b="0" i="0" u="none" strike="noStrike" kern="800" cap="none" spc="0" normalizeH="0" baseline="0" noProof="0" dirty="0" err="1">
                <a:ln>
                  <a:noFill/>
                </a:ln>
                <a:solidFill>
                  <a:srgbClr val="000000"/>
                </a:solidFill>
                <a:effectLst/>
                <a:uLnTx/>
                <a:uFillTx/>
                <a:latin typeface="Arial"/>
                <a:ea typeface="ＭＳ Ｐゴシック"/>
                <a:cs typeface="Arial"/>
              </a:rPr>
              <a:t>Hobi</a:t>
            </a:r>
            <a:r>
              <a:rPr kumimoji="0" lang="de-CH" sz="1800" b="0" i="0" u="none" strike="noStrike" kern="800" cap="none" spc="0" normalizeH="0" baseline="0" noProof="0" dirty="0">
                <a:ln>
                  <a:noFill/>
                </a:ln>
                <a:solidFill>
                  <a:srgbClr val="000000"/>
                </a:solidFill>
                <a:effectLst/>
                <a:uLnTx/>
                <a:uFillTx/>
                <a:latin typeface="Arial"/>
                <a:ea typeface="ＭＳ Ｐゴシック"/>
                <a:cs typeface="Arial"/>
              </a:rPr>
              <a:t> / </a:t>
            </a:r>
            <a:r>
              <a:rPr kumimoji="0" lang="de-CH" sz="1800" b="0" i="0" u="none" strike="noStrike" kern="800" cap="none" spc="0" normalizeH="0" baseline="0" noProof="0" dirty="0" err="1">
                <a:ln>
                  <a:noFill/>
                </a:ln>
                <a:solidFill>
                  <a:srgbClr val="000000"/>
                </a:solidFill>
                <a:effectLst/>
                <a:uLnTx/>
                <a:uFillTx/>
                <a:latin typeface="Arial"/>
                <a:ea typeface="ＭＳ Ｐゴシック"/>
                <a:cs typeface="Arial"/>
              </a:rPr>
              <a:t>Yannis</a:t>
            </a:r>
            <a:r>
              <a:rPr kumimoji="0" lang="de-CH" sz="1800" b="0" i="0" u="none" strike="noStrike" kern="800" cap="none" spc="0" normalizeH="0" baseline="0" noProof="0" dirty="0">
                <a:ln>
                  <a:noFill/>
                </a:ln>
                <a:solidFill>
                  <a:srgbClr val="000000"/>
                </a:solidFill>
                <a:effectLst/>
                <a:uLnTx/>
                <a:uFillTx/>
                <a:latin typeface="Arial"/>
                <a:ea typeface="ＭＳ Ｐゴシック"/>
                <a:cs typeface="Arial"/>
              </a:rPr>
              <a:t> </a:t>
            </a:r>
            <a:r>
              <a:rPr kumimoji="0" lang="de-CH" sz="1800" b="0" i="0" u="none" strike="noStrike" kern="800" cap="none" spc="0" normalizeH="0" baseline="0" noProof="0" dirty="0" err="1">
                <a:ln>
                  <a:noFill/>
                </a:ln>
                <a:solidFill>
                  <a:srgbClr val="000000"/>
                </a:solidFill>
                <a:effectLst/>
                <a:uLnTx/>
                <a:uFillTx/>
                <a:latin typeface="Arial"/>
                <a:ea typeface="ＭＳ Ｐゴシック"/>
                <a:cs typeface="Arial"/>
              </a:rPr>
              <a:t>Hobi</a:t>
            </a:r>
            <a:r>
              <a:rPr lang="de-CH" sz="1800" b="0" kern="800" noProof="0" dirty="0">
                <a:solidFill>
                  <a:srgbClr val="000000"/>
                </a:solidFill>
                <a:latin typeface="Arial"/>
                <a:ea typeface="ＭＳ Ｐゴシック"/>
                <a:cs typeface="Arial"/>
              </a:rPr>
              <a:t> (vorübergehend)</a:t>
            </a:r>
            <a:endParaRPr kumimoji="0" lang="de-CH" sz="1800" b="1"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Arial"/>
            </a:endParaRPr>
          </a:p>
          <a:p>
            <a:pPr marL="352425" marR="0" lvl="2" indent="-342900" algn="l" defTabSz="914400" rtl="0" eaLnBrk="0" fontAlgn="base" latinLnBrk="0" hangingPunct="0">
              <a:lnSpc>
                <a:spcPct val="120000"/>
              </a:lnSpc>
              <a:spcBef>
                <a:spcPct val="35000"/>
              </a:spcBef>
              <a:spcAft>
                <a:spcPct val="0"/>
              </a:spcAft>
              <a:buClrTx/>
              <a:buSzTx/>
              <a:buFont typeface="Times" pitchFamily="2" charset="0"/>
              <a:buNone/>
              <a:tabLst>
                <a:tab pos="293688" algn="l"/>
                <a:tab pos="723900" algn="l"/>
                <a:tab pos="4572000" algn="l"/>
                <a:tab pos="5029200" algn="l"/>
              </a:tabLst>
              <a:defRPr/>
            </a:pPr>
            <a:r>
              <a:rPr kumimoji="0" lang="de-CH" sz="1800" b="0" i="0" u="none" strike="noStrike" kern="800" cap="none" spc="0" normalizeH="0" baseline="0" noProof="0" dirty="0">
                <a:ln>
                  <a:noFill/>
                </a:ln>
                <a:solidFill>
                  <a:srgbClr val="000000"/>
                </a:solidFill>
                <a:effectLst/>
                <a:uLnTx/>
                <a:uFillTx/>
                <a:latin typeface="Arial"/>
                <a:ea typeface="ＭＳ Ｐゴシック"/>
                <a:cs typeface="Arial"/>
              </a:rPr>
              <a:t>                                                             </a:t>
            </a:r>
            <a:endParaRPr kumimoji="0" lang="de-CH" sz="1800" b="1"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Arial"/>
            </a:endParaRPr>
          </a:p>
          <a:p>
            <a:pPr marL="352425" marR="0" lvl="2" indent="-342900" algn="l" defTabSz="914400" rtl="0" eaLnBrk="0" fontAlgn="base" latinLnBrk="0" hangingPunct="0">
              <a:lnSpc>
                <a:spcPct val="120000"/>
              </a:lnSpc>
              <a:spcBef>
                <a:spcPct val="35000"/>
              </a:spcBef>
              <a:spcAft>
                <a:spcPct val="0"/>
              </a:spcAft>
              <a:buClrTx/>
              <a:buSzTx/>
              <a:buFont typeface="Times" pitchFamily="2" charset="0"/>
              <a:buNone/>
              <a:tabLst>
                <a:tab pos="293688" algn="l"/>
                <a:tab pos="723900" algn="l"/>
                <a:tab pos="4572000" algn="l"/>
                <a:tab pos="5029200" algn="l"/>
              </a:tabLst>
              <a:defRPr/>
            </a:pPr>
            <a:r>
              <a:rPr kumimoji="0" lang="de-CH" sz="1800" b="1" i="0" u="none" strike="noStrike" kern="800" cap="none" spc="0" normalizeH="0" baseline="0" noProof="0" dirty="0">
                <a:ln>
                  <a:noFill/>
                </a:ln>
                <a:solidFill>
                  <a:srgbClr val="000000"/>
                </a:solidFill>
                <a:effectLst/>
                <a:uLnTx/>
                <a:uFillTx/>
                <a:latin typeface="Arial"/>
                <a:ea typeface="ＭＳ Ｐゴシック"/>
                <a:cs typeface="Arial"/>
              </a:rPr>
              <a:t>Schiedsrichter-Obmann           </a:t>
            </a:r>
            <a:r>
              <a:rPr kumimoji="0" lang="de-CH" sz="1800" b="0" i="0" u="none" strike="noStrike" kern="800" cap="none" spc="0" normalizeH="0" baseline="0" noProof="0" dirty="0">
                <a:ln>
                  <a:noFill/>
                </a:ln>
                <a:solidFill>
                  <a:srgbClr val="000000"/>
                </a:solidFill>
                <a:effectLst/>
                <a:uLnTx/>
                <a:uFillTx/>
                <a:latin typeface="Arial"/>
                <a:ea typeface="ＭＳ Ｐゴシック"/>
                <a:cs typeface="Arial"/>
              </a:rPr>
              <a:t>       </a:t>
            </a:r>
            <a:r>
              <a:rPr kumimoji="0" lang="de-CH" sz="1800" b="1" i="0" u="none" strike="noStrike" kern="800" cap="none" spc="0" normalizeH="0" baseline="0" noProof="0" dirty="0">
                <a:ln>
                  <a:noFill/>
                </a:ln>
                <a:solidFill>
                  <a:srgbClr val="000000"/>
                </a:solidFill>
                <a:effectLst/>
                <a:uLnTx/>
                <a:uFillTx/>
                <a:latin typeface="Arial"/>
                <a:ea typeface="ＭＳ Ｐゴシック"/>
                <a:cs typeface="Arial"/>
              </a:rPr>
              <a:t>Schiedsrichter</a:t>
            </a:r>
            <a:r>
              <a:rPr kumimoji="0" lang="de-CH" sz="1800" b="0" i="0" u="none" strike="noStrike" kern="800" cap="none" spc="0" normalizeH="0" baseline="0" noProof="0" dirty="0">
                <a:ln>
                  <a:noFill/>
                </a:ln>
                <a:solidFill>
                  <a:srgbClr val="000000"/>
                </a:solidFill>
                <a:effectLst/>
                <a:uLnTx/>
                <a:uFillTx/>
                <a:latin typeface="Arial"/>
                <a:ea typeface="ＭＳ Ｐゴシック"/>
                <a:cs typeface="Arial"/>
              </a:rPr>
              <a:t> </a:t>
            </a:r>
            <a:endParaRPr kumimoji="0" lang="de-CH" sz="1800" b="1"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Arial"/>
            </a:endParaRPr>
          </a:p>
          <a:p>
            <a:pPr marL="352425" marR="0" lvl="2" indent="-342900" algn="l" defTabSz="914400" rtl="0" eaLnBrk="0" fontAlgn="base" latinLnBrk="0" hangingPunct="0">
              <a:lnSpc>
                <a:spcPct val="120000"/>
              </a:lnSpc>
              <a:spcBef>
                <a:spcPct val="35000"/>
              </a:spcBef>
              <a:spcAft>
                <a:spcPct val="0"/>
              </a:spcAft>
              <a:buClrTx/>
              <a:buSzTx/>
              <a:buFont typeface="Times" pitchFamily="2" charset="0"/>
              <a:buNone/>
              <a:tabLst>
                <a:tab pos="293688" algn="l"/>
                <a:tab pos="723900" algn="l"/>
                <a:tab pos="4572000" algn="l"/>
                <a:tab pos="5029200" algn="l"/>
              </a:tabLst>
              <a:defRPr/>
            </a:pPr>
            <a:r>
              <a:rPr kumimoji="0" lang="de-CH" sz="1800" b="0" i="0" u="none" strike="noStrike" kern="800" cap="none" spc="0" normalizeH="0" baseline="0" noProof="0" dirty="0">
                <a:ln>
                  <a:noFill/>
                </a:ln>
                <a:solidFill>
                  <a:srgbClr val="000000"/>
                </a:solidFill>
                <a:effectLst/>
                <a:uLnTx/>
                <a:uFillTx/>
                <a:latin typeface="Arial"/>
                <a:ea typeface="ＭＳ Ｐゴシック"/>
                <a:cs typeface="Arial"/>
              </a:rPr>
              <a:t>Dominique Wick                                 Andrin Hobi / Manuel Saxer / Jonas Häfliger </a:t>
            </a:r>
            <a:endParaRPr kumimoji="0" lang="de-CH" sz="1800" b="1"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Arial"/>
            </a:endParaRPr>
          </a:p>
          <a:p>
            <a:pPr marL="352425" marR="0" lvl="2" indent="-342900" algn="l" defTabSz="914400" rtl="0" eaLnBrk="0" fontAlgn="base" latinLnBrk="0" hangingPunct="0">
              <a:lnSpc>
                <a:spcPct val="120000"/>
              </a:lnSpc>
              <a:spcBef>
                <a:spcPct val="35000"/>
              </a:spcBef>
              <a:spcAft>
                <a:spcPct val="0"/>
              </a:spcAft>
              <a:buClrTx/>
              <a:buSzTx/>
              <a:buFont typeface="Times" pitchFamily="2" charset="0"/>
              <a:buNone/>
              <a:tabLst>
                <a:tab pos="293688" algn="l"/>
                <a:tab pos="723900" algn="l"/>
                <a:tab pos="4572000" algn="l"/>
                <a:tab pos="5029200" algn="l"/>
              </a:tabLst>
              <a:defRPr/>
            </a:pPr>
            <a:r>
              <a:rPr kumimoji="0" lang="de-CH" sz="1800" b="1" i="0" u="none" strike="noStrike" kern="800" cap="none" spc="0" normalizeH="0" baseline="0" noProof="0" dirty="0">
                <a:ln>
                  <a:noFill/>
                </a:ln>
                <a:solidFill>
                  <a:srgbClr val="000000"/>
                </a:solidFill>
                <a:effectLst/>
                <a:uLnTx/>
                <a:uFillTx/>
                <a:latin typeface="Arial"/>
                <a:ea typeface="ＭＳ Ｐゴシック"/>
                <a:cs typeface="Arial"/>
              </a:rPr>
              <a:t>Webmaster</a:t>
            </a:r>
            <a:r>
              <a:rPr kumimoji="0" lang="de-CH" sz="1800" b="0" i="0" u="none" strike="noStrike" kern="800" cap="none" spc="0" normalizeH="0" baseline="0" noProof="0" dirty="0">
                <a:ln>
                  <a:noFill/>
                </a:ln>
                <a:solidFill>
                  <a:srgbClr val="000000"/>
                </a:solidFill>
                <a:effectLst/>
                <a:uLnTx/>
                <a:uFillTx/>
                <a:latin typeface="Arial"/>
                <a:ea typeface="ＭＳ Ｐゴシック"/>
                <a:cs typeface="Arial"/>
              </a:rPr>
              <a:t>                                        </a:t>
            </a:r>
            <a:r>
              <a:rPr kumimoji="0" lang="de-CH" sz="1800" b="1" i="0" u="none" strike="noStrike" kern="800" cap="none" spc="0" normalizeH="0" baseline="0" noProof="0" dirty="0">
                <a:ln>
                  <a:noFill/>
                </a:ln>
                <a:solidFill>
                  <a:srgbClr val="000000"/>
                </a:solidFill>
                <a:effectLst/>
                <a:uLnTx/>
                <a:uFillTx/>
                <a:latin typeface="Arial"/>
                <a:ea typeface="ＭＳ Ｐゴシック"/>
                <a:cs typeface="Arial"/>
              </a:rPr>
              <a:t>Facebook / Instagram / Projekte</a:t>
            </a:r>
            <a:r>
              <a:rPr kumimoji="0" lang="de-CH" sz="1800" b="0" i="0" u="none" strike="noStrike" kern="800" cap="none" spc="0" normalizeH="0" baseline="0" noProof="0" dirty="0">
                <a:ln>
                  <a:noFill/>
                </a:ln>
                <a:solidFill>
                  <a:srgbClr val="000000"/>
                </a:solidFill>
                <a:effectLst/>
                <a:uLnTx/>
                <a:uFillTx/>
                <a:latin typeface="Arial"/>
                <a:ea typeface="ＭＳ Ｐゴシック"/>
                <a:cs typeface="Arial"/>
              </a:rPr>
              <a:t> </a:t>
            </a:r>
            <a:endParaRPr kumimoji="0" lang="de-CH" sz="1800" b="1"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Arial"/>
            </a:endParaRPr>
          </a:p>
          <a:p>
            <a:pPr marL="352425" marR="0" lvl="2" indent="-342900" algn="l" defTabSz="914400" rtl="0" eaLnBrk="0" fontAlgn="base" latinLnBrk="0" hangingPunct="0">
              <a:lnSpc>
                <a:spcPct val="120000"/>
              </a:lnSpc>
              <a:spcBef>
                <a:spcPct val="35000"/>
              </a:spcBef>
              <a:spcAft>
                <a:spcPct val="0"/>
              </a:spcAft>
              <a:buClrTx/>
              <a:buSzTx/>
              <a:buFont typeface="Times" pitchFamily="2" charset="0"/>
              <a:buNone/>
              <a:tabLst>
                <a:tab pos="293688" algn="l"/>
                <a:tab pos="723900" algn="l"/>
                <a:tab pos="4572000" algn="l"/>
                <a:tab pos="5029200" algn="l"/>
              </a:tabLst>
              <a:defRPr/>
            </a:pPr>
            <a:r>
              <a:rPr kumimoji="0" lang="de-CH" sz="1800" b="0" i="0" u="none" strike="noStrike" kern="800" cap="none" spc="0" normalizeH="0" baseline="0" noProof="0" dirty="0">
                <a:ln>
                  <a:noFill/>
                </a:ln>
                <a:solidFill>
                  <a:srgbClr val="000000"/>
                </a:solidFill>
                <a:effectLst/>
                <a:uLnTx/>
                <a:uFillTx/>
                <a:latin typeface="Arial"/>
                <a:ea typeface="ＭＳ Ｐゴシック"/>
                <a:cs typeface="Arial"/>
              </a:rPr>
              <a:t>Lukas Reisinger                                  Philipp </a:t>
            </a:r>
            <a:r>
              <a:rPr kumimoji="0" lang="de-CH" sz="1800" b="0" i="0" u="none" strike="noStrike" kern="800" cap="none" spc="0" normalizeH="0" baseline="0" noProof="0" dirty="0" err="1">
                <a:ln>
                  <a:noFill/>
                </a:ln>
                <a:solidFill>
                  <a:srgbClr val="000000"/>
                </a:solidFill>
                <a:effectLst/>
                <a:uLnTx/>
                <a:uFillTx/>
                <a:latin typeface="Arial"/>
                <a:ea typeface="ＭＳ Ｐゴシック"/>
                <a:cs typeface="Arial"/>
              </a:rPr>
              <a:t>Leppla</a:t>
            </a:r>
            <a:r>
              <a:rPr kumimoji="0" lang="de-CH" sz="1800" b="0" i="0" u="none" strike="noStrike" kern="800" cap="none" spc="0" normalizeH="0" baseline="0" noProof="0" dirty="0">
                <a:ln>
                  <a:noFill/>
                </a:ln>
                <a:solidFill>
                  <a:srgbClr val="000000"/>
                </a:solidFill>
                <a:effectLst/>
                <a:uLnTx/>
                <a:uFillTx/>
                <a:latin typeface="Arial"/>
                <a:ea typeface="ＭＳ Ｐゴシック"/>
                <a:cs typeface="Arial"/>
              </a:rPr>
              <a:t> und Sandra Butz </a:t>
            </a:r>
            <a:endParaRPr kumimoji="0" lang="de-CH" sz="1800" b="1"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Arial"/>
            </a:endParaRPr>
          </a:p>
          <a:p>
            <a:pPr marL="352425" marR="0" lvl="2" indent="-342900" algn="l" defTabSz="914400" rtl="0" eaLnBrk="0" fontAlgn="base" latinLnBrk="0" hangingPunct="0">
              <a:lnSpc>
                <a:spcPct val="120000"/>
              </a:lnSpc>
              <a:spcBef>
                <a:spcPct val="35000"/>
              </a:spcBef>
              <a:spcAft>
                <a:spcPct val="0"/>
              </a:spcAft>
              <a:buClrTx/>
              <a:buSzTx/>
              <a:buFont typeface="Times" pitchFamily="2" charset="0"/>
              <a:buNone/>
              <a:tabLst>
                <a:tab pos="293688" algn="l"/>
                <a:tab pos="723900" algn="l"/>
                <a:tab pos="4572000" algn="l"/>
                <a:tab pos="5029200" algn="l"/>
              </a:tabLst>
              <a:defRPr/>
            </a:pPr>
            <a:r>
              <a:rPr kumimoji="0" lang="de-CH" sz="1800" b="1" i="0" u="none" strike="noStrike" kern="800" cap="none" spc="0" normalizeH="0" baseline="0" noProof="0" dirty="0">
                <a:ln>
                  <a:noFill/>
                </a:ln>
                <a:solidFill>
                  <a:srgbClr val="000000"/>
                </a:solidFill>
                <a:effectLst/>
                <a:uLnTx/>
                <a:uFillTx/>
                <a:latin typeface="Arial"/>
                <a:ea typeface="ＭＳ Ｐゴシック"/>
                <a:cs typeface="Arial"/>
              </a:rPr>
              <a:t>Hallencrew</a:t>
            </a:r>
            <a:r>
              <a:rPr kumimoji="0" lang="de-CH" sz="1800" b="0" i="0" u="none" strike="noStrike" kern="800" cap="none" spc="0" normalizeH="0" baseline="0" noProof="0" dirty="0">
                <a:ln>
                  <a:noFill/>
                </a:ln>
                <a:solidFill>
                  <a:srgbClr val="000000"/>
                </a:solidFill>
                <a:effectLst/>
                <a:uLnTx/>
                <a:uFillTx/>
                <a:latin typeface="Arial"/>
                <a:ea typeface="ＭＳ Ｐゴシック"/>
                <a:cs typeface="Arial"/>
              </a:rPr>
              <a:t>                                                                     </a:t>
            </a:r>
            <a:r>
              <a:rPr kumimoji="0" lang="de-CH" sz="1800" b="1" i="0" u="none" strike="noStrike" kern="800" cap="none" spc="0" normalizeH="0" baseline="0" noProof="0" dirty="0">
                <a:ln>
                  <a:noFill/>
                </a:ln>
                <a:solidFill>
                  <a:srgbClr val="000000"/>
                </a:solidFill>
                <a:effectLst/>
                <a:uLnTx/>
                <a:uFillTx/>
                <a:latin typeface="Arial"/>
                <a:ea typeface="ＭＳ Ｐゴシック"/>
                <a:cs typeface="Arial"/>
              </a:rPr>
              <a:t>Fotograph</a:t>
            </a:r>
            <a:r>
              <a:rPr kumimoji="0" lang="de-CH" sz="1800" b="0" i="0" u="none" strike="noStrike" kern="800" cap="none" spc="0" normalizeH="0" baseline="0" noProof="0" dirty="0">
                <a:ln>
                  <a:noFill/>
                </a:ln>
                <a:solidFill>
                  <a:srgbClr val="000000"/>
                </a:solidFill>
                <a:effectLst/>
                <a:uLnTx/>
                <a:uFillTx/>
                <a:latin typeface="Arial"/>
                <a:ea typeface="ＭＳ Ｐゴシック"/>
                <a:cs typeface="Arial"/>
              </a:rPr>
              <a:t> </a:t>
            </a:r>
            <a:endParaRPr kumimoji="0" lang="de-CH" sz="1800" b="1"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Arial"/>
            </a:endParaRPr>
          </a:p>
          <a:p>
            <a:pPr marL="352425" marR="0" lvl="2" indent="-342900" algn="l" defTabSz="914400" rtl="0" eaLnBrk="0" fontAlgn="base" latinLnBrk="0" hangingPunct="0">
              <a:lnSpc>
                <a:spcPct val="120000"/>
              </a:lnSpc>
              <a:spcBef>
                <a:spcPct val="35000"/>
              </a:spcBef>
              <a:spcAft>
                <a:spcPct val="0"/>
              </a:spcAft>
              <a:buClrTx/>
              <a:buSzTx/>
              <a:buFont typeface="Times" pitchFamily="2" charset="0"/>
              <a:buNone/>
              <a:tabLst>
                <a:tab pos="293688" algn="l"/>
                <a:tab pos="723900" algn="l"/>
                <a:tab pos="4572000" algn="l"/>
                <a:tab pos="5029200" algn="l"/>
              </a:tabLst>
              <a:defRPr/>
            </a:pPr>
            <a:r>
              <a:rPr kumimoji="0" lang="de-CH" sz="1800" b="0" i="0" u="none" strike="noStrike" kern="800" cap="none" spc="0" normalizeH="0" baseline="0" noProof="0" dirty="0">
                <a:ln>
                  <a:noFill/>
                </a:ln>
                <a:solidFill>
                  <a:srgbClr val="000000"/>
                </a:solidFill>
                <a:effectLst/>
                <a:uLnTx/>
                <a:uFillTx/>
                <a:latin typeface="Arial"/>
                <a:ea typeface="ＭＳ Ｐゴシック"/>
                <a:cs typeface="Arial"/>
              </a:rPr>
              <a:t>Jörg </a:t>
            </a:r>
            <a:r>
              <a:rPr kumimoji="0" lang="de-CH" sz="1800" b="0" i="0" u="none" strike="noStrike" kern="800" cap="none" spc="0" normalizeH="0" baseline="0" noProof="0" dirty="0" err="1">
                <a:ln>
                  <a:noFill/>
                </a:ln>
                <a:solidFill>
                  <a:srgbClr val="000000"/>
                </a:solidFill>
                <a:effectLst/>
                <a:uLnTx/>
                <a:uFillTx/>
                <a:latin typeface="Arial"/>
                <a:ea typeface="ＭＳ Ｐゴシック"/>
                <a:cs typeface="Arial"/>
              </a:rPr>
              <a:t>Nüssli</a:t>
            </a:r>
            <a:r>
              <a:rPr kumimoji="0" lang="de-CH" sz="1800" b="0" i="0" u="none" strike="noStrike" kern="800" cap="none" spc="0" normalizeH="0" baseline="0" noProof="0" dirty="0">
                <a:ln>
                  <a:noFill/>
                </a:ln>
                <a:solidFill>
                  <a:srgbClr val="000000"/>
                </a:solidFill>
                <a:effectLst/>
                <a:uLnTx/>
                <a:uFillTx/>
                <a:latin typeface="Arial"/>
                <a:ea typeface="ＭＳ Ｐゴシック"/>
                <a:cs typeface="Arial"/>
              </a:rPr>
              <a:t>                                                                      Walter Kühne </a:t>
            </a:r>
            <a:endParaRPr kumimoji="0" lang="de-CH" sz="1800" b="1"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Arial"/>
            </a:endParaRPr>
          </a:p>
          <a:p>
            <a:pPr marL="352425" marR="0" lvl="2" indent="-342900" algn="l" defTabSz="914400" rtl="0" eaLnBrk="0" fontAlgn="base" latinLnBrk="0" hangingPunct="0">
              <a:lnSpc>
                <a:spcPct val="120000"/>
              </a:lnSpc>
              <a:spcBef>
                <a:spcPct val="35000"/>
              </a:spcBef>
              <a:spcAft>
                <a:spcPct val="0"/>
              </a:spcAft>
              <a:buClrTx/>
              <a:buSzTx/>
              <a:buFont typeface="Times" pitchFamily="2" charset="0"/>
              <a:buNone/>
              <a:tabLst>
                <a:tab pos="293688" algn="l"/>
                <a:tab pos="723900" algn="l"/>
                <a:tab pos="4572000" algn="l"/>
                <a:tab pos="5029200" algn="l"/>
              </a:tabLst>
              <a:defRPr/>
            </a:pPr>
            <a:r>
              <a:rPr kumimoji="0" lang="de-CH" sz="1800" b="1" i="0" u="none" strike="noStrike" kern="800" cap="none" spc="0" normalizeH="0" baseline="0" noProof="0" dirty="0">
                <a:ln>
                  <a:noFill/>
                </a:ln>
                <a:solidFill>
                  <a:srgbClr val="000000"/>
                </a:solidFill>
                <a:effectLst/>
                <a:uLnTx/>
                <a:uFillTx/>
                <a:latin typeface="Arial"/>
                <a:ea typeface="ＭＳ Ｐゴシック"/>
                <a:cs typeface="Arial"/>
              </a:rPr>
              <a:t>Revisoren</a:t>
            </a:r>
            <a:r>
              <a:rPr kumimoji="0" lang="de-CH" sz="1800" b="0" i="0" u="none" strike="noStrike" kern="800" cap="none" spc="0" normalizeH="0" baseline="0" noProof="0" dirty="0">
                <a:ln>
                  <a:noFill/>
                </a:ln>
                <a:solidFill>
                  <a:srgbClr val="000000"/>
                </a:solidFill>
                <a:effectLst/>
                <a:uLnTx/>
                <a:uFillTx/>
                <a:latin typeface="Arial"/>
                <a:ea typeface="ＭＳ Ｐゴシック"/>
                <a:cs typeface="Arial"/>
              </a:rPr>
              <a:t>                                                                       </a:t>
            </a:r>
            <a:r>
              <a:rPr kumimoji="0" lang="de-CH" sz="1800" b="1" i="0" u="none" strike="noStrike" kern="800" cap="none" spc="0" normalizeH="0" baseline="0" noProof="0" dirty="0">
                <a:ln>
                  <a:noFill/>
                </a:ln>
                <a:solidFill>
                  <a:srgbClr val="000000"/>
                </a:solidFill>
                <a:effectLst/>
                <a:uLnTx/>
                <a:uFillTx/>
                <a:latin typeface="Arial"/>
                <a:ea typeface="ＭＳ Ｐゴシック"/>
                <a:cs typeface="Arial"/>
              </a:rPr>
              <a:t>Hallenfonds</a:t>
            </a:r>
            <a:r>
              <a:rPr kumimoji="0" lang="de-CH" sz="1800" b="0" i="0" u="none" strike="noStrike" kern="800" cap="none" spc="0" normalizeH="0" baseline="0" noProof="0" dirty="0">
                <a:ln>
                  <a:noFill/>
                </a:ln>
                <a:solidFill>
                  <a:srgbClr val="000000"/>
                </a:solidFill>
                <a:effectLst/>
                <a:uLnTx/>
                <a:uFillTx/>
                <a:latin typeface="Arial"/>
                <a:ea typeface="ＭＳ Ｐゴシック"/>
                <a:cs typeface="Arial"/>
              </a:rPr>
              <a:t> </a:t>
            </a:r>
            <a:endParaRPr kumimoji="0" lang="de-CH" sz="1800" b="1"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Arial"/>
            </a:endParaRPr>
          </a:p>
          <a:p>
            <a:pPr marL="9525" marR="0" lvl="2" indent="0" algn="l" defTabSz="914400" rtl="0" eaLnBrk="0" fontAlgn="base" latinLnBrk="0" hangingPunct="0">
              <a:lnSpc>
                <a:spcPct val="100000"/>
              </a:lnSpc>
              <a:spcBef>
                <a:spcPct val="35000"/>
              </a:spcBef>
              <a:spcAft>
                <a:spcPct val="0"/>
              </a:spcAft>
              <a:buClrTx/>
              <a:buSzTx/>
              <a:buFont typeface="Times" pitchFamily="2" charset="0"/>
              <a:buNone/>
              <a:tabLst>
                <a:tab pos="293688" algn="l"/>
                <a:tab pos="723900" algn="l"/>
                <a:tab pos="4572000" algn="l"/>
                <a:tab pos="5029200" algn="l"/>
              </a:tabLst>
              <a:defRPr/>
            </a:pPr>
            <a:r>
              <a:rPr kumimoji="0" lang="de-CH" sz="1800" b="0" i="0" u="none" strike="noStrike" kern="800" cap="none" spc="0" normalizeH="0" baseline="0" noProof="0" dirty="0">
                <a:ln>
                  <a:noFill/>
                </a:ln>
                <a:solidFill>
                  <a:srgbClr val="000000"/>
                </a:solidFill>
                <a:effectLst/>
                <a:uLnTx/>
                <a:uFillTx/>
                <a:latin typeface="Arial"/>
                <a:ea typeface="ＭＳ Ｐゴシック"/>
                <a:cs typeface="Arial"/>
              </a:rPr>
              <a:t>Pascal Knaus / Pascal Tobler / Günter Grossmann        Adrian </a:t>
            </a:r>
            <a:r>
              <a:rPr kumimoji="0" lang="de-CH" sz="1800" b="0" i="0" u="none" strike="noStrike" kern="800" cap="none" spc="0" normalizeH="0" baseline="0" noProof="0" dirty="0" err="1">
                <a:ln>
                  <a:noFill/>
                </a:ln>
                <a:solidFill>
                  <a:srgbClr val="000000"/>
                </a:solidFill>
                <a:effectLst/>
                <a:uLnTx/>
                <a:uFillTx/>
                <a:latin typeface="Arial"/>
                <a:ea typeface="ＭＳ Ｐゴシック"/>
                <a:cs typeface="Arial"/>
              </a:rPr>
              <a:t>Erny</a:t>
            </a:r>
            <a:r>
              <a:rPr kumimoji="0" lang="de-CH" sz="1800" b="0" i="0" u="none" strike="noStrike" kern="800" cap="none" spc="0" normalizeH="0" baseline="0" noProof="0" dirty="0">
                <a:ln>
                  <a:noFill/>
                </a:ln>
                <a:solidFill>
                  <a:srgbClr val="000000"/>
                </a:solidFill>
                <a:effectLst/>
                <a:uLnTx/>
                <a:uFillTx/>
                <a:latin typeface="Arial"/>
                <a:ea typeface="ＭＳ Ｐゴシック"/>
                <a:cs typeface="Arial"/>
              </a:rPr>
              <a:t> / Hans Mäder </a:t>
            </a:r>
            <a:endParaRPr kumimoji="0" lang="de-CH" sz="1800" b="1"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Arial"/>
            </a:endParaRPr>
          </a:p>
        </p:txBody>
      </p:sp>
    </p:spTree>
    <p:extLst>
      <p:ext uri="{BB962C8B-B14F-4D97-AF65-F5344CB8AC3E}">
        <p14:creationId xmlns:p14="http://schemas.microsoft.com/office/powerpoint/2010/main" val="3684873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idx="4294967295"/>
          </p:nvPr>
        </p:nvSpPr>
        <p:spPr>
          <a:xfrm>
            <a:off x="836613" y="857250"/>
            <a:ext cx="9110662" cy="369332"/>
          </a:xfrm>
        </p:spPr>
        <p:txBody>
          <a:bodyPr/>
          <a:lstStyle/>
          <a:p>
            <a:pPr eaLnBrk="1" hangingPunct="1">
              <a:defRPr/>
            </a:pPr>
            <a:r>
              <a:rPr lang="de-DE" dirty="0">
                <a:ea typeface="ＭＳ Ｐゴシック"/>
              </a:rPr>
              <a:t>9. Offene Jobs KTV Wil Handball</a:t>
            </a:r>
          </a:p>
        </p:txBody>
      </p:sp>
      <p:sp>
        <p:nvSpPr>
          <p:cNvPr id="27651" name="Rectangle 3"/>
          <p:cNvSpPr>
            <a:spLocks noChangeArrowheads="1"/>
          </p:cNvSpPr>
          <p:nvPr/>
        </p:nvSpPr>
        <p:spPr bwMode="auto">
          <a:xfrm>
            <a:off x="835025" y="2289175"/>
            <a:ext cx="9112250" cy="39610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t">
            <a:spAutoFit/>
          </a:bodyPr>
          <a:lstStyle>
            <a:lvl1pPr marL="342900" indent="-342900" eaLnBrk="0" hangingPunct="0">
              <a:tabLst>
                <a:tab pos="293688" algn="l"/>
                <a:tab pos="758825" algn="l"/>
              </a:tabLst>
              <a:defRPr sz="2400">
                <a:solidFill>
                  <a:schemeClr val="tx1"/>
                </a:solidFill>
                <a:latin typeface="Arial" pitchFamily="34" charset="0"/>
                <a:ea typeface="ＭＳ Ｐゴシック" pitchFamily="34" charset="-128"/>
              </a:defRPr>
            </a:lvl1pPr>
            <a:lvl2pPr marL="742950" indent="-285750" eaLnBrk="0" hangingPunct="0">
              <a:tabLst>
                <a:tab pos="293688" algn="l"/>
                <a:tab pos="758825" algn="l"/>
              </a:tabLst>
              <a:defRPr sz="2400">
                <a:solidFill>
                  <a:schemeClr val="tx1"/>
                </a:solidFill>
                <a:latin typeface="Arial" pitchFamily="34" charset="0"/>
                <a:ea typeface="ＭＳ Ｐゴシック" pitchFamily="34" charset="-128"/>
              </a:defRPr>
            </a:lvl2pPr>
            <a:lvl3pPr marL="277813" indent="-268288" eaLnBrk="0" hangingPunct="0">
              <a:tabLst>
                <a:tab pos="293688" algn="l"/>
                <a:tab pos="758825" algn="l"/>
              </a:tabLst>
              <a:defRPr sz="2400">
                <a:solidFill>
                  <a:schemeClr val="tx1"/>
                </a:solidFill>
                <a:latin typeface="Arial" pitchFamily="34" charset="0"/>
                <a:ea typeface="ＭＳ Ｐゴシック" pitchFamily="34" charset="-128"/>
              </a:defRPr>
            </a:lvl3pPr>
            <a:lvl4pPr marL="1600200" indent="-228600" eaLnBrk="0" hangingPunct="0">
              <a:tabLst>
                <a:tab pos="293688" algn="l"/>
                <a:tab pos="758825" algn="l"/>
              </a:tabLst>
              <a:defRPr sz="2400">
                <a:solidFill>
                  <a:schemeClr val="tx1"/>
                </a:solidFill>
                <a:latin typeface="Arial" pitchFamily="34" charset="0"/>
                <a:ea typeface="ＭＳ Ｐゴシック" pitchFamily="34" charset="-128"/>
              </a:defRPr>
            </a:lvl4pPr>
            <a:lvl5pPr marL="2057400" indent="-228600" eaLnBrk="0" hangingPunct="0">
              <a:tabLst>
                <a:tab pos="293688" algn="l"/>
                <a:tab pos="758825" algn="l"/>
              </a:tabLst>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tabLst>
                <a:tab pos="293688" algn="l"/>
                <a:tab pos="758825" algn="l"/>
              </a:tabLs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tabLst>
                <a:tab pos="293688" algn="l"/>
                <a:tab pos="758825" algn="l"/>
              </a:tabLs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tabLst>
                <a:tab pos="293688" algn="l"/>
                <a:tab pos="758825" algn="l"/>
              </a:tabLs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tabLst>
                <a:tab pos="293688" algn="l"/>
                <a:tab pos="758825" algn="l"/>
              </a:tabLst>
              <a:defRPr sz="2400">
                <a:solidFill>
                  <a:schemeClr val="tx1"/>
                </a:solidFill>
                <a:latin typeface="Arial" pitchFamily="34" charset="0"/>
                <a:ea typeface="ＭＳ Ｐゴシック" pitchFamily="34" charset="-128"/>
              </a:defRPr>
            </a:lvl9pPr>
          </a:lstStyle>
          <a:p>
            <a:pPr marL="9525" lvl="2" indent="0" eaLnBrk="1" hangingPunct="1">
              <a:lnSpc>
                <a:spcPct val="120000"/>
              </a:lnSpc>
              <a:spcBef>
                <a:spcPct val="35000"/>
              </a:spcBef>
              <a:defRPr/>
            </a:pPr>
            <a:r>
              <a:rPr lang="de-CH" altLang="de-DE" sz="2200" b="1" dirty="0">
                <a:latin typeface="Arial"/>
                <a:ea typeface="ＭＳ Ｐゴシック"/>
                <a:cs typeface="Arial"/>
              </a:rPr>
              <a:t>Grundsatz: </a:t>
            </a:r>
            <a:endParaRPr lang="de-DE" dirty="0">
              <a:latin typeface="Arial"/>
              <a:ea typeface="ＭＳ Ｐゴシック"/>
              <a:cs typeface="Arial"/>
            </a:endParaRPr>
          </a:p>
          <a:p>
            <a:pPr marL="9525" lvl="2" indent="0">
              <a:lnSpc>
                <a:spcPct val="120000"/>
              </a:lnSpc>
              <a:spcBef>
                <a:spcPct val="35000"/>
              </a:spcBef>
              <a:defRPr/>
            </a:pPr>
            <a:r>
              <a:rPr lang="de-CH" altLang="de-DE" sz="2200" b="1" dirty="0">
                <a:latin typeface="Arial"/>
                <a:ea typeface="ＭＳ Ｐゴシック"/>
                <a:cs typeface="Arial"/>
              </a:rPr>
              <a:t>Wir fördern den KTV Wil Handball «Spirit» durch aktive Mitarbeit in Vereinsprojekten und diversen Eventprojekten!</a:t>
            </a:r>
            <a:endParaRPr lang="de-CH" altLang="de-DE" dirty="0">
              <a:latin typeface="Arial"/>
              <a:ea typeface="ＭＳ Ｐゴシック"/>
              <a:cs typeface="Arial"/>
            </a:endParaRPr>
          </a:p>
          <a:p>
            <a:pPr marL="9525" lvl="2" indent="0">
              <a:lnSpc>
                <a:spcPct val="120000"/>
              </a:lnSpc>
              <a:spcBef>
                <a:spcPct val="35000"/>
              </a:spcBef>
              <a:defRPr/>
            </a:pPr>
            <a:endParaRPr lang="de-CH" altLang="de-DE" sz="2200" b="1" dirty="0">
              <a:latin typeface="Arial"/>
              <a:ea typeface="ＭＳ Ｐゴシック"/>
              <a:cs typeface="Arial"/>
            </a:endParaRPr>
          </a:p>
          <a:p>
            <a:pPr marL="352425" lvl="2" indent="-342900" eaLnBrk="1" hangingPunct="1">
              <a:lnSpc>
                <a:spcPct val="120000"/>
              </a:lnSpc>
              <a:spcBef>
                <a:spcPct val="35000"/>
              </a:spcBef>
              <a:buFont typeface="Arial" panose="020B0604020202020204" pitchFamily="34" charset="0"/>
              <a:buChar char="•"/>
              <a:defRPr/>
            </a:pPr>
            <a:r>
              <a:rPr lang="de-CH" altLang="de-DE" sz="2200" dirty="0">
                <a:latin typeface="Arial"/>
                <a:ea typeface="ＭＳ Ｐゴシック"/>
                <a:cs typeface="Arial"/>
              </a:rPr>
              <a:t>Vorstand </a:t>
            </a:r>
            <a:r>
              <a:rPr lang="de-CH" sz="2200" dirty="0">
                <a:latin typeface="Arial"/>
                <a:ea typeface="ＭＳ Ｐゴシック"/>
                <a:cs typeface="Arial"/>
              </a:rPr>
              <a:t>(Spezialaufgaben, Projekte)</a:t>
            </a:r>
            <a:endParaRPr lang="de-CH" altLang="de-DE" sz="2200" dirty="0">
              <a:latin typeface="Arial"/>
              <a:ea typeface="ＭＳ Ｐゴシック"/>
              <a:cs typeface="Arial"/>
            </a:endParaRPr>
          </a:p>
          <a:p>
            <a:pPr marL="352425" lvl="2" indent="-342900" eaLnBrk="1" hangingPunct="1">
              <a:lnSpc>
                <a:spcPct val="120000"/>
              </a:lnSpc>
              <a:spcBef>
                <a:spcPct val="35000"/>
              </a:spcBef>
              <a:buFont typeface="Arial" panose="020B0604020202020204" pitchFamily="34" charset="0"/>
              <a:buChar char="•"/>
              <a:defRPr/>
            </a:pPr>
            <a:r>
              <a:rPr lang="de-CH" altLang="de-DE" sz="2200" dirty="0"/>
              <a:t>Schiedsrichter</a:t>
            </a:r>
          </a:p>
          <a:p>
            <a:pPr marL="352425" lvl="2" indent="-342900" eaLnBrk="1" hangingPunct="1">
              <a:lnSpc>
                <a:spcPct val="120000"/>
              </a:lnSpc>
              <a:spcBef>
                <a:spcPct val="35000"/>
              </a:spcBef>
              <a:buFont typeface="Arial" panose="020B0604020202020204" pitchFamily="34" charset="0"/>
              <a:buChar char="•"/>
              <a:defRPr/>
            </a:pPr>
            <a:r>
              <a:rPr lang="de-CH" altLang="de-DE" sz="2200" dirty="0"/>
              <a:t>Betreuung Festwirtschaft</a:t>
            </a:r>
          </a:p>
          <a:p>
            <a:pPr marL="9525" lvl="2" indent="0" eaLnBrk="1" hangingPunct="1">
              <a:lnSpc>
                <a:spcPct val="120000"/>
              </a:lnSpc>
              <a:spcBef>
                <a:spcPct val="35000"/>
              </a:spcBef>
              <a:defRPr/>
            </a:pPr>
            <a:endParaRPr lang="de-CH" altLang="de-DE" sz="2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651">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65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A5B0CE-DC79-4611-951E-BBFDBB5E0250}"/>
              </a:ext>
            </a:extLst>
          </p:cNvPr>
          <p:cNvSpPr>
            <a:spLocks noGrp="1"/>
          </p:cNvSpPr>
          <p:nvPr>
            <p:ph type="title"/>
          </p:nvPr>
        </p:nvSpPr>
        <p:spPr>
          <a:xfrm>
            <a:off x="836613" y="654050"/>
            <a:ext cx="9110662" cy="369332"/>
          </a:xfrm>
        </p:spPr>
        <p:txBody>
          <a:bodyPr/>
          <a:lstStyle/>
          <a:p>
            <a:r>
              <a:rPr lang="de-DE" dirty="0">
                <a:ea typeface="ＭＳ Ｐゴシック"/>
                <a:cs typeface="Arial"/>
              </a:rPr>
              <a:t>10. Jahresübersicht Agenda 2022 / 2023</a:t>
            </a:r>
            <a:endParaRPr lang="de-DE" dirty="0"/>
          </a:p>
        </p:txBody>
      </p:sp>
      <p:sp>
        <p:nvSpPr>
          <p:cNvPr id="3" name="Inhaltsplatzhalter 2">
            <a:extLst>
              <a:ext uri="{FF2B5EF4-FFF2-40B4-BE49-F238E27FC236}">
                <a16:creationId xmlns:a16="http://schemas.microsoft.com/office/drawing/2014/main" id="{B961D1D0-103E-4F69-9050-AE97B63DDF31}"/>
              </a:ext>
            </a:extLst>
          </p:cNvPr>
          <p:cNvSpPr>
            <a:spLocks noGrp="1"/>
          </p:cNvSpPr>
          <p:nvPr>
            <p:ph idx="1"/>
          </p:nvPr>
        </p:nvSpPr>
        <p:spPr>
          <a:xfrm>
            <a:off x="835025" y="2124447"/>
            <a:ext cx="9112250" cy="5272088"/>
          </a:xfrm>
        </p:spPr>
        <p:txBody>
          <a:bodyPr/>
          <a:lstStyle/>
          <a:p>
            <a:r>
              <a:rPr lang="de-DE" sz="2000" dirty="0"/>
              <a:t>29.10.2022    </a:t>
            </a:r>
            <a:r>
              <a:rPr lang="de-DE" sz="2000" dirty="0" err="1"/>
              <a:t>Sponsorenapéro</a:t>
            </a:r>
            <a:r>
              <a:rPr lang="de-DE" sz="2000" dirty="0"/>
              <a:t> </a:t>
            </a:r>
          </a:p>
          <a:p>
            <a:r>
              <a:rPr lang="de-DE" sz="2000" dirty="0"/>
              <a:t>26.11.2022    Schülerturnier</a:t>
            </a:r>
          </a:p>
          <a:p>
            <a:r>
              <a:rPr lang="de-DE" sz="2000" dirty="0"/>
              <a:t>02.12.2022    Trainersitzung</a:t>
            </a:r>
          </a:p>
          <a:p>
            <a:r>
              <a:rPr lang="de-DE" sz="2000" dirty="0"/>
              <a:t>10.12.2022    </a:t>
            </a:r>
            <a:r>
              <a:rPr lang="de-DE" sz="2000" dirty="0" err="1"/>
              <a:t>Chlausabend</a:t>
            </a:r>
            <a:r>
              <a:rPr lang="de-DE" sz="2000" dirty="0"/>
              <a:t> </a:t>
            </a:r>
          </a:p>
          <a:p>
            <a:endParaRPr lang="de-DE" sz="2000" dirty="0"/>
          </a:p>
          <a:p>
            <a:r>
              <a:rPr lang="de-DE" sz="2000" dirty="0"/>
              <a:t>07. – 10.04.2023     Internationales Turnier</a:t>
            </a:r>
          </a:p>
          <a:p>
            <a:r>
              <a:rPr lang="de-DE" sz="2000" dirty="0"/>
              <a:t>16. + 17.06.2023     Helfereinsatz Rock am </a:t>
            </a:r>
            <a:r>
              <a:rPr lang="de-DE" sz="2000" dirty="0" err="1"/>
              <a:t>Weier</a:t>
            </a:r>
            <a:endParaRPr lang="de-DE" sz="2000" dirty="0"/>
          </a:p>
          <a:p>
            <a:r>
              <a:rPr lang="de-DE" sz="2000" dirty="0"/>
              <a:t>29.07.2023              Helfer </a:t>
            </a:r>
            <a:r>
              <a:rPr lang="de-DE" sz="2000" dirty="0" err="1"/>
              <a:t>Hofchilbijubiläum</a:t>
            </a:r>
            <a:r>
              <a:rPr lang="de-DE" sz="2000" dirty="0"/>
              <a:t> 50. Jahre </a:t>
            </a:r>
          </a:p>
          <a:p>
            <a:r>
              <a:rPr lang="de-DE" sz="2000" dirty="0"/>
              <a:t>10. – 13.08.2023     Trainingstage Junioren</a:t>
            </a:r>
          </a:p>
          <a:p>
            <a:r>
              <a:rPr lang="de-DE" sz="2000" dirty="0"/>
              <a:t>19. + 20.08.2023     Trainingstage Aktive</a:t>
            </a:r>
          </a:p>
          <a:p>
            <a:r>
              <a:rPr lang="de-DE" sz="2000" dirty="0"/>
              <a:t>25.08.2023              Hauptversammlung KTV Handball </a:t>
            </a:r>
          </a:p>
          <a:p>
            <a:endParaRPr lang="de-DE" dirty="0"/>
          </a:p>
        </p:txBody>
      </p:sp>
    </p:spTree>
    <p:extLst>
      <p:ext uri="{BB962C8B-B14F-4D97-AF65-F5344CB8AC3E}">
        <p14:creationId xmlns:p14="http://schemas.microsoft.com/office/powerpoint/2010/main" val="4950320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idx="4294967295"/>
          </p:nvPr>
        </p:nvSpPr>
        <p:spPr>
          <a:xfrm>
            <a:off x="836613" y="857250"/>
            <a:ext cx="9110662" cy="369888"/>
          </a:xfrm>
        </p:spPr>
        <p:txBody>
          <a:bodyPr/>
          <a:lstStyle/>
          <a:p>
            <a:pPr eaLnBrk="1" hangingPunct="1">
              <a:defRPr/>
            </a:pPr>
            <a:r>
              <a:rPr lang="de-CH" dirty="0">
                <a:ea typeface="ＭＳ Ｐゴシック"/>
              </a:rPr>
              <a:t>1. Protokoll der HV vom 27. August 2021</a:t>
            </a:r>
            <a:endParaRPr lang="de-DE" dirty="0">
              <a:ea typeface="ＭＳ Ｐゴシック"/>
            </a:endParaRPr>
          </a:p>
        </p:txBody>
      </p:sp>
      <p:sp>
        <p:nvSpPr>
          <p:cNvPr id="6147" name="Rectangle 3"/>
          <p:cNvSpPr>
            <a:spLocks noChangeArrowheads="1"/>
          </p:cNvSpPr>
          <p:nvPr/>
        </p:nvSpPr>
        <p:spPr bwMode="auto">
          <a:xfrm>
            <a:off x="835025" y="2413000"/>
            <a:ext cx="911225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t">
            <a:spAutoFit/>
          </a:bodyPr>
          <a:lstStyle>
            <a:lvl1pPr marL="342900" indent="-342900" eaLnBrk="0" hangingPunct="0">
              <a:tabLst>
                <a:tab pos="293688" algn="l"/>
                <a:tab pos="758825" algn="l"/>
              </a:tabLst>
              <a:defRPr sz="2400">
                <a:solidFill>
                  <a:schemeClr val="tx1"/>
                </a:solidFill>
                <a:latin typeface="Arial" pitchFamily="34" charset="0"/>
                <a:ea typeface="ＭＳ Ｐゴシック" pitchFamily="34" charset="-128"/>
              </a:defRPr>
            </a:lvl1pPr>
            <a:lvl2pPr marL="742950" indent="-285750" eaLnBrk="0" hangingPunct="0">
              <a:tabLst>
                <a:tab pos="293688" algn="l"/>
                <a:tab pos="758825" algn="l"/>
              </a:tabLst>
              <a:defRPr sz="2400">
                <a:solidFill>
                  <a:schemeClr val="tx1"/>
                </a:solidFill>
                <a:latin typeface="Arial" pitchFamily="34" charset="0"/>
                <a:ea typeface="ＭＳ Ｐゴシック" pitchFamily="34" charset="-128"/>
              </a:defRPr>
            </a:lvl2pPr>
            <a:lvl3pPr marL="277813" indent="-268288" eaLnBrk="0" hangingPunct="0">
              <a:tabLst>
                <a:tab pos="293688" algn="l"/>
                <a:tab pos="758825" algn="l"/>
              </a:tabLst>
              <a:defRPr sz="2400">
                <a:solidFill>
                  <a:schemeClr val="tx1"/>
                </a:solidFill>
                <a:latin typeface="Arial" pitchFamily="34" charset="0"/>
                <a:ea typeface="ＭＳ Ｐゴシック" pitchFamily="34" charset="-128"/>
              </a:defRPr>
            </a:lvl3pPr>
            <a:lvl4pPr marL="1600200" indent="-228600" eaLnBrk="0" hangingPunct="0">
              <a:tabLst>
                <a:tab pos="293688" algn="l"/>
                <a:tab pos="758825" algn="l"/>
              </a:tabLst>
              <a:defRPr sz="2400">
                <a:solidFill>
                  <a:schemeClr val="tx1"/>
                </a:solidFill>
                <a:latin typeface="Arial" pitchFamily="34" charset="0"/>
                <a:ea typeface="ＭＳ Ｐゴシック" pitchFamily="34" charset="-128"/>
              </a:defRPr>
            </a:lvl4pPr>
            <a:lvl5pPr marL="2057400" indent="-228600" eaLnBrk="0" hangingPunct="0">
              <a:tabLst>
                <a:tab pos="293688" algn="l"/>
                <a:tab pos="758825" algn="l"/>
              </a:tabLst>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tabLst>
                <a:tab pos="293688" algn="l"/>
                <a:tab pos="758825" algn="l"/>
              </a:tabLs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tabLst>
                <a:tab pos="293688" algn="l"/>
                <a:tab pos="758825" algn="l"/>
              </a:tabLs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tabLst>
                <a:tab pos="293688" algn="l"/>
                <a:tab pos="758825" algn="l"/>
              </a:tabLs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tabLst>
                <a:tab pos="293688" algn="l"/>
                <a:tab pos="758825" algn="l"/>
              </a:tabLst>
              <a:defRPr sz="2400">
                <a:solidFill>
                  <a:schemeClr val="tx1"/>
                </a:solidFill>
                <a:latin typeface="Arial" pitchFamily="34" charset="0"/>
                <a:ea typeface="ＭＳ Ｐゴシック" pitchFamily="34" charset="-128"/>
              </a:defRPr>
            </a:lvl9pPr>
          </a:lstStyle>
          <a:p>
            <a:pPr marL="352425" lvl="2" indent="-342900" eaLnBrk="1" hangingPunct="1">
              <a:lnSpc>
                <a:spcPct val="120000"/>
              </a:lnSpc>
              <a:spcBef>
                <a:spcPct val="35000"/>
              </a:spcBef>
              <a:buFont typeface="Arial" panose="020B0604020202020204" pitchFamily="34" charset="0"/>
              <a:buChar char="•"/>
              <a:defRPr/>
            </a:pPr>
            <a:r>
              <a:rPr lang="de-CH" altLang="de-DE" sz="2000" dirty="0"/>
              <a:t>Das Protokoll war/ist auf der Website </a:t>
            </a:r>
            <a:r>
              <a:rPr lang="de-CH" altLang="de-DE" sz="2000" dirty="0">
                <a:hlinkClick r:id="rId3"/>
              </a:rPr>
              <a:t>www.ktvwil-handball.ch</a:t>
            </a:r>
            <a:r>
              <a:rPr lang="de-CH" altLang="de-DE" sz="2000" dirty="0"/>
              <a:t> einsehbar</a:t>
            </a:r>
          </a:p>
          <a:p>
            <a:pPr marL="9525" lvl="2" indent="0" eaLnBrk="1" hangingPunct="1">
              <a:lnSpc>
                <a:spcPct val="120000"/>
              </a:lnSpc>
              <a:spcBef>
                <a:spcPct val="35000"/>
              </a:spcBef>
              <a:defRPr/>
            </a:pPr>
            <a:r>
              <a:rPr lang="de-CH" altLang="de-DE" sz="2000" dirty="0">
                <a:latin typeface="Arial"/>
                <a:ea typeface="ＭＳ Ｐゴシック"/>
                <a:cs typeface="Arial"/>
              </a:rPr>
              <a:t>     Wird eine Diskussion gewünscht? </a:t>
            </a:r>
            <a:endParaRPr lang="de-CH" altLang="de-DE" sz="2000" dirty="0">
              <a:cs typeface="Arial"/>
            </a:endParaRPr>
          </a:p>
          <a:p>
            <a:pPr marL="9525" lvl="2" indent="0" eaLnBrk="1" hangingPunct="1">
              <a:lnSpc>
                <a:spcPct val="120000"/>
              </a:lnSpc>
              <a:spcBef>
                <a:spcPct val="35000"/>
              </a:spcBef>
              <a:defRPr/>
            </a:pPr>
            <a:r>
              <a:rPr lang="de-CH" altLang="de-DE" sz="2000" dirty="0">
                <a:latin typeface="Arial"/>
                <a:ea typeface="ＭＳ Ｐゴシック"/>
                <a:cs typeface="Arial"/>
              </a:rPr>
              <a:t>--&gt; Abstimmung über das Protokoll</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idx="4294967295"/>
          </p:nvPr>
        </p:nvSpPr>
        <p:spPr>
          <a:xfrm>
            <a:off x="836613" y="857250"/>
            <a:ext cx="9110662" cy="369332"/>
          </a:xfrm>
        </p:spPr>
        <p:txBody>
          <a:bodyPr/>
          <a:lstStyle/>
          <a:p>
            <a:pPr eaLnBrk="1" hangingPunct="1">
              <a:defRPr/>
            </a:pPr>
            <a:r>
              <a:rPr lang="de-DE" altLang="de-DE" dirty="0">
                <a:ea typeface="ＭＳ Ｐゴシック"/>
              </a:rPr>
              <a:t>11. Verdankungen</a:t>
            </a:r>
            <a:endParaRPr lang="de-DE" altLang="de-DE" dirty="0">
              <a:ea typeface="ＭＳ Ｐゴシック" pitchFamily="34" charset="-128"/>
            </a:endParaRPr>
          </a:p>
        </p:txBody>
      </p:sp>
      <p:sp>
        <p:nvSpPr>
          <p:cNvPr id="26627" name="Rectangle 3"/>
          <p:cNvSpPr>
            <a:spLocks noChangeArrowheads="1"/>
          </p:cNvSpPr>
          <p:nvPr/>
        </p:nvSpPr>
        <p:spPr bwMode="auto">
          <a:xfrm>
            <a:off x="858631" y="1836415"/>
            <a:ext cx="9112250" cy="3531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spAutoFit/>
          </a:bodyPr>
          <a:lstStyle>
            <a:lvl1pPr marL="342900" indent="-342900" eaLnBrk="0" hangingPunct="0">
              <a:lnSpc>
                <a:spcPct val="120000"/>
              </a:lnSpc>
              <a:spcBef>
                <a:spcPct val="35000"/>
              </a:spcBef>
              <a:tabLst>
                <a:tab pos="293688" algn="l"/>
                <a:tab pos="758825" algn="l"/>
              </a:tabLst>
              <a:defRPr sz="2200" b="1">
                <a:solidFill>
                  <a:schemeClr val="tx1"/>
                </a:solidFill>
                <a:latin typeface="Arial" pitchFamily="34" charset="0"/>
                <a:ea typeface="ＭＳ Ｐゴシック" pitchFamily="34" charset="-128"/>
              </a:defRPr>
            </a:lvl1pPr>
            <a:lvl2pPr marL="742950" indent="-285750" eaLnBrk="0" hangingPunct="0">
              <a:lnSpc>
                <a:spcPct val="120000"/>
              </a:lnSpc>
              <a:spcBef>
                <a:spcPct val="35000"/>
              </a:spcBef>
              <a:buFont typeface="Wingdings" pitchFamily="2" charset="2"/>
              <a:tabLst>
                <a:tab pos="293688" algn="l"/>
                <a:tab pos="758825" algn="l"/>
              </a:tabLst>
              <a:defRPr sz="2200" b="1">
                <a:solidFill>
                  <a:schemeClr val="tx1"/>
                </a:solidFill>
                <a:latin typeface="Arial" pitchFamily="34" charset="0"/>
                <a:ea typeface="ＭＳ Ｐゴシック" pitchFamily="34" charset="-128"/>
              </a:defRPr>
            </a:lvl2pPr>
            <a:lvl3pPr marL="352425" indent="-342900" eaLnBrk="0" hangingPunct="0">
              <a:lnSpc>
                <a:spcPct val="120000"/>
              </a:lnSpc>
              <a:spcBef>
                <a:spcPct val="35000"/>
              </a:spcBef>
              <a:buFont typeface="Times" pitchFamily="2" charset="0"/>
              <a:buChar char="•"/>
              <a:tabLst>
                <a:tab pos="293688" algn="l"/>
                <a:tab pos="758825" algn="l"/>
              </a:tabLst>
              <a:defRPr sz="2200" b="1">
                <a:solidFill>
                  <a:schemeClr val="tx1"/>
                </a:solidFill>
                <a:latin typeface="Arial" pitchFamily="34" charset="0"/>
                <a:ea typeface="ＭＳ Ｐゴシック" pitchFamily="34" charset="-128"/>
              </a:defRPr>
            </a:lvl3pPr>
            <a:lvl4pPr marL="1600200" indent="-228600" eaLnBrk="0" hangingPunct="0">
              <a:lnSpc>
                <a:spcPct val="120000"/>
              </a:lnSpc>
              <a:spcBef>
                <a:spcPct val="35000"/>
              </a:spcBef>
              <a:buChar char="•"/>
              <a:tabLst>
                <a:tab pos="293688" algn="l"/>
                <a:tab pos="758825" algn="l"/>
              </a:tabLst>
              <a:defRPr sz="2200">
                <a:solidFill>
                  <a:schemeClr val="tx1"/>
                </a:solidFill>
                <a:latin typeface="Arial" pitchFamily="34" charset="0"/>
                <a:ea typeface="ＭＳ Ｐゴシック" pitchFamily="34" charset="-128"/>
              </a:defRPr>
            </a:lvl4pPr>
            <a:lvl5pPr marL="2057400" indent="-228600" eaLnBrk="0" hangingPunct="0">
              <a:lnSpc>
                <a:spcPct val="120000"/>
              </a:lnSpc>
              <a:spcBef>
                <a:spcPct val="35000"/>
              </a:spcBef>
              <a:buChar char="-"/>
              <a:tabLst>
                <a:tab pos="293688" algn="l"/>
                <a:tab pos="758825" algn="l"/>
              </a:tabLst>
              <a:defRPr sz="2200">
                <a:solidFill>
                  <a:schemeClr val="tx1"/>
                </a:solidFill>
                <a:latin typeface="Arial" pitchFamily="34" charset="0"/>
                <a:ea typeface="ＭＳ Ｐゴシック" pitchFamily="34" charset="-128"/>
              </a:defRPr>
            </a:lvl5pPr>
            <a:lvl6pPr marL="2514600" indent="-228600" eaLnBrk="0" fontAlgn="base" hangingPunct="0">
              <a:lnSpc>
                <a:spcPct val="120000"/>
              </a:lnSpc>
              <a:spcBef>
                <a:spcPct val="35000"/>
              </a:spcBef>
              <a:spcAft>
                <a:spcPct val="0"/>
              </a:spcAft>
              <a:buChar char="-"/>
              <a:tabLst>
                <a:tab pos="293688" algn="l"/>
                <a:tab pos="758825" algn="l"/>
              </a:tabLst>
              <a:defRPr sz="2200">
                <a:solidFill>
                  <a:schemeClr val="tx1"/>
                </a:solidFill>
                <a:latin typeface="Arial" pitchFamily="34" charset="0"/>
                <a:ea typeface="ＭＳ Ｐゴシック" pitchFamily="34" charset="-128"/>
              </a:defRPr>
            </a:lvl6pPr>
            <a:lvl7pPr marL="2971800" indent="-228600" eaLnBrk="0" fontAlgn="base" hangingPunct="0">
              <a:lnSpc>
                <a:spcPct val="120000"/>
              </a:lnSpc>
              <a:spcBef>
                <a:spcPct val="35000"/>
              </a:spcBef>
              <a:spcAft>
                <a:spcPct val="0"/>
              </a:spcAft>
              <a:buChar char="-"/>
              <a:tabLst>
                <a:tab pos="293688" algn="l"/>
                <a:tab pos="758825" algn="l"/>
              </a:tabLst>
              <a:defRPr sz="2200">
                <a:solidFill>
                  <a:schemeClr val="tx1"/>
                </a:solidFill>
                <a:latin typeface="Arial" pitchFamily="34" charset="0"/>
                <a:ea typeface="ＭＳ Ｐゴシック" pitchFamily="34" charset="-128"/>
              </a:defRPr>
            </a:lvl7pPr>
            <a:lvl8pPr marL="3429000" indent="-228600" eaLnBrk="0" fontAlgn="base" hangingPunct="0">
              <a:lnSpc>
                <a:spcPct val="120000"/>
              </a:lnSpc>
              <a:spcBef>
                <a:spcPct val="35000"/>
              </a:spcBef>
              <a:spcAft>
                <a:spcPct val="0"/>
              </a:spcAft>
              <a:buChar char="-"/>
              <a:tabLst>
                <a:tab pos="293688" algn="l"/>
                <a:tab pos="758825" algn="l"/>
              </a:tabLst>
              <a:defRPr sz="2200">
                <a:solidFill>
                  <a:schemeClr val="tx1"/>
                </a:solidFill>
                <a:latin typeface="Arial" pitchFamily="34" charset="0"/>
                <a:ea typeface="ＭＳ Ｐゴシック" pitchFamily="34" charset="-128"/>
              </a:defRPr>
            </a:lvl8pPr>
            <a:lvl9pPr marL="3886200" indent="-228600" eaLnBrk="0" fontAlgn="base" hangingPunct="0">
              <a:lnSpc>
                <a:spcPct val="120000"/>
              </a:lnSpc>
              <a:spcBef>
                <a:spcPct val="35000"/>
              </a:spcBef>
              <a:spcAft>
                <a:spcPct val="0"/>
              </a:spcAft>
              <a:buChar char="-"/>
              <a:tabLst>
                <a:tab pos="293688" algn="l"/>
                <a:tab pos="758825" algn="l"/>
              </a:tabLst>
              <a:defRPr sz="2200">
                <a:solidFill>
                  <a:schemeClr val="tx1"/>
                </a:solidFill>
                <a:latin typeface="Arial" pitchFamily="34" charset="0"/>
                <a:ea typeface="ＭＳ Ｐゴシック" pitchFamily="34" charset="-128"/>
              </a:defRPr>
            </a:lvl9pPr>
          </a:lstStyle>
          <a:p>
            <a:pPr marL="9525" lvl="2" indent="0" eaLnBrk="1" hangingPunct="1">
              <a:lnSpc>
                <a:spcPct val="110000"/>
              </a:lnSpc>
              <a:buNone/>
              <a:tabLst>
                <a:tab pos="293688" algn="l"/>
                <a:tab pos="723900" algn="l"/>
                <a:tab pos="4572000" algn="l"/>
                <a:tab pos="5029200" algn="l"/>
              </a:tabLst>
            </a:pPr>
            <a:endParaRPr lang="de-CH" altLang="de-DE" sz="1800" b="0" kern="800" dirty="0"/>
          </a:p>
          <a:p>
            <a:pPr marL="9525" lvl="2" indent="0" eaLnBrk="1" hangingPunct="1">
              <a:lnSpc>
                <a:spcPct val="110000"/>
              </a:lnSpc>
              <a:buNone/>
              <a:tabLst>
                <a:tab pos="293688" algn="l"/>
                <a:tab pos="723900" algn="l"/>
                <a:tab pos="4572000" algn="l"/>
                <a:tab pos="5029200" algn="l"/>
              </a:tabLst>
            </a:pPr>
            <a:endParaRPr lang="de-CH" altLang="de-DE" sz="1800" b="0" kern="800" dirty="0"/>
          </a:p>
          <a:p>
            <a:pPr marL="9525" lvl="2" indent="0" eaLnBrk="1" hangingPunct="1">
              <a:lnSpc>
                <a:spcPct val="110000"/>
              </a:lnSpc>
              <a:buNone/>
              <a:tabLst>
                <a:tab pos="293688" algn="l"/>
                <a:tab pos="723900" algn="l"/>
                <a:tab pos="4572000" algn="l"/>
                <a:tab pos="5029200" algn="l"/>
              </a:tabLst>
            </a:pPr>
            <a:r>
              <a:rPr lang="de-CH" altLang="de-DE" sz="1800" b="0" kern="800" dirty="0">
                <a:latin typeface="Arial"/>
                <a:ea typeface="ＭＳ Ｐゴシック"/>
                <a:cs typeface="Arial"/>
              </a:rPr>
              <a:t>Ein grosses Dankeschön geht an alle Vereinsmitglieder (Spieler, Trainer, Funktionäre) für den tollen Einsatz, für das ausserordentliches Engagement und die positive Einstellung und Beibehaltung der Motivation. Ein ausserordentliches Dankeschön gilt allen Helfer/innen, die sich stets engagieren und unermüdlichen Einsatz leisten. Es ist wirklich bemerkenswert, wie stark sich der Verein für die Unterstützung diverser Events einsetzt. </a:t>
            </a:r>
          </a:p>
          <a:p>
            <a:pPr marL="9525" lvl="2" indent="0" eaLnBrk="1" hangingPunct="1">
              <a:lnSpc>
                <a:spcPct val="110000"/>
              </a:lnSpc>
              <a:buNone/>
              <a:tabLst>
                <a:tab pos="293688" algn="l"/>
                <a:tab pos="723900" algn="l"/>
                <a:tab pos="4572000" algn="l"/>
                <a:tab pos="5029200" algn="l"/>
              </a:tabLst>
            </a:pPr>
            <a:endParaRPr lang="de-CH" altLang="de-DE" sz="1800" b="0" kern="800" dirty="0">
              <a:latin typeface="Arial"/>
              <a:ea typeface="ＭＳ Ｐゴシック"/>
              <a:cs typeface="Arial"/>
            </a:endParaRPr>
          </a:p>
          <a:p>
            <a:pPr marL="9525" lvl="2" indent="0" eaLnBrk="1" hangingPunct="1">
              <a:lnSpc>
                <a:spcPct val="110000"/>
              </a:lnSpc>
              <a:buNone/>
              <a:tabLst>
                <a:tab pos="293688" algn="l"/>
                <a:tab pos="723900" algn="l"/>
                <a:tab pos="4572000" algn="l"/>
                <a:tab pos="5029200" algn="l"/>
              </a:tabLst>
            </a:pPr>
            <a:r>
              <a:rPr lang="de-CH" altLang="de-DE" sz="1800" b="0" kern="800" dirty="0">
                <a:latin typeface="Arial"/>
                <a:ea typeface="ＭＳ Ｐゴシック"/>
                <a:cs typeface="Arial"/>
              </a:rPr>
              <a:t>Einen grossen Applaus hierfür, ihr habt es euch verdient! </a:t>
            </a:r>
            <a:endParaRPr lang="de-CH" altLang="de-DE" sz="1800" b="0" kern="800" dirty="0">
              <a:cs typeface="Arial"/>
            </a:endParaRPr>
          </a:p>
          <a:p>
            <a:pPr marL="9525" lvl="2" indent="0">
              <a:lnSpc>
                <a:spcPct val="110000"/>
              </a:lnSpc>
              <a:buNone/>
              <a:tabLst>
                <a:tab pos="293688" algn="l"/>
                <a:tab pos="723900" algn="l"/>
                <a:tab pos="4572000" algn="l"/>
                <a:tab pos="5029200" algn="l"/>
              </a:tabLst>
            </a:pPr>
            <a:r>
              <a:rPr lang="de-CH" altLang="de-DE" sz="1800" b="0" kern="800" dirty="0">
                <a:latin typeface="Arial"/>
                <a:ea typeface="ＭＳ Ｐゴシック"/>
                <a:cs typeface="Arial"/>
              </a:rPr>
              <a:t>Ihr seid super, weiter so!</a:t>
            </a:r>
            <a:endParaRPr lang="de-CH" altLang="de-DE" sz="1800" b="0" kern="800" dirty="0">
              <a:cs typeface="Arial"/>
            </a:endParaRPr>
          </a:p>
        </p:txBody>
      </p:sp>
    </p:spTree>
    <p:extLst>
      <p:ext uri="{BB962C8B-B14F-4D97-AF65-F5344CB8AC3E}">
        <p14:creationId xmlns:p14="http://schemas.microsoft.com/office/powerpoint/2010/main" val="34599749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idx="4294967295"/>
          </p:nvPr>
        </p:nvSpPr>
        <p:spPr>
          <a:xfrm>
            <a:off x="836613" y="857250"/>
            <a:ext cx="9110662" cy="365125"/>
          </a:xfrm>
        </p:spPr>
        <p:txBody>
          <a:bodyPr/>
          <a:lstStyle/>
          <a:p>
            <a:pPr eaLnBrk="1" hangingPunct="1">
              <a:defRPr/>
            </a:pPr>
            <a:r>
              <a:rPr lang="de-DE" dirty="0"/>
              <a:t>Diverses / Allgemeine Umfrage</a:t>
            </a:r>
          </a:p>
        </p:txBody>
      </p:sp>
      <p:sp>
        <p:nvSpPr>
          <p:cNvPr id="27651" name="Rectangle 3"/>
          <p:cNvSpPr>
            <a:spLocks noChangeArrowheads="1"/>
          </p:cNvSpPr>
          <p:nvPr/>
        </p:nvSpPr>
        <p:spPr bwMode="auto">
          <a:xfrm>
            <a:off x="835025" y="2289175"/>
            <a:ext cx="9112250" cy="19431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lvl1pPr marL="342900" indent="-342900" eaLnBrk="0" hangingPunct="0">
              <a:tabLst>
                <a:tab pos="293688" algn="l"/>
                <a:tab pos="758825" algn="l"/>
              </a:tabLst>
              <a:defRPr sz="2400">
                <a:solidFill>
                  <a:schemeClr val="tx1"/>
                </a:solidFill>
                <a:latin typeface="Arial" pitchFamily="34" charset="0"/>
                <a:ea typeface="ＭＳ Ｐゴシック" pitchFamily="34" charset="-128"/>
              </a:defRPr>
            </a:lvl1pPr>
            <a:lvl2pPr marL="742950" indent="-285750" eaLnBrk="0" hangingPunct="0">
              <a:tabLst>
                <a:tab pos="293688" algn="l"/>
                <a:tab pos="758825" algn="l"/>
              </a:tabLst>
              <a:defRPr sz="2400">
                <a:solidFill>
                  <a:schemeClr val="tx1"/>
                </a:solidFill>
                <a:latin typeface="Arial" pitchFamily="34" charset="0"/>
                <a:ea typeface="ＭＳ Ｐゴシック" pitchFamily="34" charset="-128"/>
              </a:defRPr>
            </a:lvl2pPr>
            <a:lvl3pPr marL="277813" indent="-268288" eaLnBrk="0" hangingPunct="0">
              <a:tabLst>
                <a:tab pos="293688" algn="l"/>
                <a:tab pos="758825" algn="l"/>
              </a:tabLst>
              <a:defRPr sz="2400">
                <a:solidFill>
                  <a:schemeClr val="tx1"/>
                </a:solidFill>
                <a:latin typeface="Arial" pitchFamily="34" charset="0"/>
                <a:ea typeface="ＭＳ Ｐゴシック" pitchFamily="34" charset="-128"/>
              </a:defRPr>
            </a:lvl3pPr>
            <a:lvl4pPr marL="1600200" indent="-228600" eaLnBrk="0" hangingPunct="0">
              <a:tabLst>
                <a:tab pos="293688" algn="l"/>
                <a:tab pos="758825" algn="l"/>
              </a:tabLst>
              <a:defRPr sz="2400">
                <a:solidFill>
                  <a:schemeClr val="tx1"/>
                </a:solidFill>
                <a:latin typeface="Arial" pitchFamily="34" charset="0"/>
                <a:ea typeface="ＭＳ Ｐゴシック" pitchFamily="34" charset="-128"/>
              </a:defRPr>
            </a:lvl4pPr>
            <a:lvl5pPr marL="2057400" indent="-228600" eaLnBrk="0" hangingPunct="0">
              <a:tabLst>
                <a:tab pos="293688" algn="l"/>
                <a:tab pos="758825" algn="l"/>
              </a:tabLst>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tabLst>
                <a:tab pos="293688" algn="l"/>
                <a:tab pos="758825" algn="l"/>
              </a:tabLs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tabLst>
                <a:tab pos="293688" algn="l"/>
                <a:tab pos="758825" algn="l"/>
              </a:tabLs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tabLst>
                <a:tab pos="293688" algn="l"/>
                <a:tab pos="758825" algn="l"/>
              </a:tabLs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tabLst>
                <a:tab pos="293688" algn="l"/>
                <a:tab pos="758825" algn="l"/>
              </a:tabLst>
              <a:defRPr sz="2400">
                <a:solidFill>
                  <a:schemeClr val="tx1"/>
                </a:solidFill>
                <a:latin typeface="Arial" pitchFamily="34" charset="0"/>
                <a:ea typeface="ＭＳ Ｐゴシック" pitchFamily="34" charset="-128"/>
              </a:defRPr>
            </a:lvl9pPr>
          </a:lstStyle>
          <a:p>
            <a:pPr lvl="2" eaLnBrk="1" hangingPunct="1">
              <a:lnSpc>
                <a:spcPct val="120000"/>
              </a:lnSpc>
              <a:spcBef>
                <a:spcPct val="35000"/>
              </a:spcBef>
              <a:buFont typeface="Wingdings" pitchFamily="2" charset="2"/>
              <a:buChar char="§"/>
              <a:defRPr/>
            </a:pPr>
            <a:r>
              <a:rPr lang="de-CH" altLang="de-DE" sz="2200" dirty="0"/>
              <a:t>Diskussion / Wortmeldungen</a:t>
            </a:r>
          </a:p>
          <a:p>
            <a:pPr lvl="2" eaLnBrk="1" hangingPunct="1">
              <a:lnSpc>
                <a:spcPct val="120000"/>
              </a:lnSpc>
              <a:spcBef>
                <a:spcPct val="35000"/>
              </a:spcBef>
              <a:buFont typeface="Wingdings" pitchFamily="2" charset="2"/>
              <a:buChar char="§"/>
              <a:defRPr/>
            </a:pPr>
            <a:r>
              <a:rPr lang="de-CH" altLang="de-DE" sz="2200" dirty="0"/>
              <a:t>Berücksichtigung unserer Sponsoren</a:t>
            </a:r>
          </a:p>
          <a:p>
            <a:pPr lvl="2" eaLnBrk="1" hangingPunct="1">
              <a:lnSpc>
                <a:spcPct val="120000"/>
              </a:lnSpc>
              <a:spcBef>
                <a:spcPct val="35000"/>
              </a:spcBef>
              <a:buFont typeface="Wingdings" pitchFamily="2" charset="2"/>
              <a:buChar char="§"/>
              <a:defRPr/>
            </a:pPr>
            <a:endParaRPr lang="de-CH" altLang="de-DE" sz="2200" dirty="0"/>
          </a:p>
          <a:p>
            <a:pPr marL="9525" lvl="2" indent="0" eaLnBrk="1" hangingPunct="1">
              <a:lnSpc>
                <a:spcPct val="120000"/>
              </a:lnSpc>
              <a:spcBef>
                <a:spcPct val="35000"/>
              </a:spcBef>
              <a:defRPr/>
            </a:pPr>
            <a:endParaRPr lang="de-CH" altLang="de-DE" sz="2200" dirty="0"/>
          </a:p>
        </p:txBody>
      </p:sp>
      <p:sp>
        <p:nvSpPr>
          <p:cNvPr id="27652" name="Text Box 4"/>
          <p:cNvSpPr txBox="1">
            <a:spLocks noChangeArrowheads="1"/>
          </p:cNvSpPr>
          <p:nvPr/>
        </p:nvSpPr>
        <p:spPr bwMode="auto">
          <a:xfrm>
            <a:off x="2014538" y="3798888"/>
            <a:ext cx="57086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08" tIns="45704" rIns="91408" bIns="45704">
            <a:spAutoFit/>
          </a:bodyPr>
          <a:lstStyle>
            <a:lvl1pPr defTabSz="1042988">
              <a:defRPr sz="2200" b="1">
                <a:solidFill>
                  <a:schemeClr val="tx1"/>
                </a:solidFill>
                <a:latin typeface="Arial" charset="0"/>
                <a:ea typeface="ＭＳ Ｐゴシック" charset="0"/>
              </a:defRPr>
            </a:lvl1pPr>
            <a:lvl2pPr marL="742950" indent="-285750" defTabSz="1042988">
              <a:defRPr sz="2200" b="1">
                <a:solidFill>
                  <a:schemeClr val="tx1"/>
                </a:solidFill>
                <a:latin typeface="Arial" charset="0"/>
                <a:ea typeface="ＭＳ Ｐゴシック" charset="0"/>
              </a:defRPr>
            </a:lvl2pPr>
            <a:lvl3pPr marL="1143000" indent="-228600" defTabSz="1042988">
              <a:defRPr sz="2200" b="1">
                <a:solidFill>
                  <a:schemeClr val="tx1"/>
                </a:solidFill>
                <a:latin typeface="Arial" charset="0"/>
                <a:ea typeface="ＭＳ Ｐゴシック" charset="0"/>
              </a:defRPr>
            </a:lvl3pPr>
            <a:lvl4pPr marL="1600200" indent="-228600" defTabSz="1042988">
              <a:defRPr sz="2200">
                <a:solidFill>
                  <a:schemeClr val="tx1"/>
                </a:solidFill>
                <a:latin typeface="Arial" charset="0"/>
                <a:ea typeface="ＭＳ Ｐゴシック" charset="0"/>
              </a:defRPr>
            </a:lvl4pPr>
            <a:lvl5pPr marL="2057400" indent="-228600" defTabSz="1042988">
              <a:defRPr sz="2200">
                <a:solidFill>
                  <a:schemeClr val="tx1"/>
                </a:solidFill>
                <a:latin typeface="Arial" charset="0"/>
                <a:ea typeface="ＭＳ Ｐゴシック" charset="0"/>
              </a:defRPr>
            </a:lvl5pPr>
            <a:lvl6pPr marL="2514600" indent="-228600" defTabSz="1042988" eaLnBrk="0" hangingPunct="0">
              <a:defRPr sz="2200">
                <a:solidFill>
                  <a:schemeClr val="tx1"/>
                </a:solidFill>
                <a:latin typeface="Arial" charset="0"/>
                <a:ea typeface="ＭＳ Ｐゴシック" charset="0"/>
              </a:defRPr>
            </a:lvl6pPr>
            <a:lvl7pPr marL="2971800" indent="-228600" defTabSz="1042988" eaLnBrk="0" hangingPunct="0">
              <a:defRPr sz="2200">
                <a:solidFill>
                  <a:schemeClr val="tx1"/>
                </a:solidFill>
                <a:latin typeface="Arial" charset="0"/>
                <a:ea typeface="ＭＳ Ｐゴシック" charset="0"/>
              </a:defRPr>
            </a:lvl7pPr>
            <a:lvl8pPr marL="3429000" indent="-228600" defTabSz="1042988" eaLnBrk="0" hangingPunct="0">
              <a:defRPr sz="2200">
                <a:solidFill>
                  <a:schemeClr val="tx1"/>
                </a:solidFill>
                <a:latin typeface="Arial" charset="0"/>
                <a:ea typeface="ＭＳ Ｐゴシック" charset="0"/>
              </a:defRPr>
            </a:lvl8pPr>
            <a:lvl9pPr marL="3886200" indent="-228600" defTabSz="1042988" eaLnBrk="0" hangingPunct="0">
              <a:defRPr sz="2200">
                <a:solidFill>
                  <a:schemeClr val="tx1"/>
                </a:solidFill>
                <a:latin typeface="Arial" charset="0"/>
                <a:ea typeface="ＭＳ Ｐゴシック" charset="0"/>
              </a:defRPr>
            </a:lvl9pPr>
          </a:lstStyle>
          <a:p>
            <a:pPr>
              <a:defRPr/>
            </a:pPr>
            <a:endParaRPr lang="de-CH" sz="2400" b="0" dirty="0"/>
          </a:p>
        </p:txBody>
      </p:sp>
      <p:sp>
        <p:nvSpPr>
          <p:cNvPr id="9" name="Text Box 8"/>
          <p:cNvSpPr txBox="1">
            <a:spLocks noChangeArrowheads="1"/>
          </p:cNvSpPr>
          <p:nvPr/>
        </p:nvSpPr>
        <p:spPr bwMode="auto">
          <a:xfrm>
            <a:off x="4433368" y="3455970"/>
            <a:ext cx="1811650" cy="3385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08" tIns="45704" rIns="91408" bIns="45704">
            <a:spAutoFit/>
          </a:bodyPr>
          <a:lstStyle>
            <a:lvl1pPr defTabSz="1042988">
              <a:defRPr sz="2200" b="1">
                <a:solidFill>
                  <a:schemeClr val="tx1"/>
                </a:solidFill>
                <a:latin typeface="Arial" charset="0"/>
                <a:ea typeface="ＭＳ Ｐゴシック" charset="0"/>
              </a:defRPr>
            </a:lvl1pPr>
            <a:lvl2pPr marL="742950" indent="-285750" defTabSz="1042988">
              <a:defRPr sz="2200" b="1">
                <a:solidFill>
                  <a:schemeClr val="tx1"/>
                </a:solidFill>
                <a:latin typeface="Arial" charset="0"/>
                <a:ea typeface="ＭＳ Ｐゴシック" charset="0"/>
              </a:defRPr>
            </a:lvl2pPr>
            <a:lvl3pPr marL="1143000" indent="-228600" defTabSz="1042988">
              <a:defRPr sz="2200" b="1">
                <a:solidFill>
                  <a:schemeClr val="tx1"/>
                </a:solidFill>
                <a:latin typeface="Arial" charset="0"/>
                <a:ea typeface="ＭＳ Ｐゴシック" charset="0"/>
              </a:defRPr>
            </a:lvl3pPr>
            <a:lvl4pPr marL="1600200" indent="-228600" defTabSz="1042988">
              <a:defRPr sz="2200">
                <a:solidFill>
                  <a:schemeClr val="tx1"/>
                </a:solidFill>
                <a:latin typeface="Arial" charset="0"/>
                <a:ea typeface="ＭＳ Ｐゴシック" charset="0"/>
              </a:defRPr>
            </a:lvl4pPr>
            <a:lvl5pPr marL="2057400" indent="-228600" defTabSz="1042988">
              <a:defRPr sz="2200">
                <a:solidFill>
                  <a:schemeClr val="tx1"/>
                </a:solidFill>
                <a:latin typeface="Arial" charset="0"/>
                <a:ea typeface="ＭＳ Ｐゴシック" charset="0"/>
              </a:defRPr>
            </a:lvl5pPr>
            <a:lvl6pPr marL="2514600" indent="-228600" defTabSz="1042988" eaLnBrk="0" hangingPunct="0">
              <a:defRPr sz="2200">
                <a:solidFill>
                  <a:schemeClr val="tx1"/>
                </a:solidFill>
                <a:latin typeface="Arial" charset="0"/>
                <a:ea typeface="ＭＳ Ｐゴシック" charset="0"/>
              </a:defRPr>
            </a:lvl6pPr>
            <a:lvl7pPr marL="2971800" indent="-228600" defTabSz="1042988" eaLnBrk="0" hangingPunct="0">
              <a:defRPr sz="2200">
                <a:solidFill>
                  <a:schemeClr val="tx1"/>
                </a:solidFill>
                <a:latin typeface="Arial" charset="0"/>
                <a:ea typeface="ＭＳ Ｐゴシック" charset="0"/>
              </a:defRPr>
            </a:lvl7pPr>
            <a:lvl8pPr marL="3429000" indent="-228600" defTabSz="1042988" eaLnBrk="0" hangingPunct="0">
              <a:defRPr sz="2200">
                <a:solidFill>
                  <a:schemeClr val="tx1"/>
                </a:solidFill>
                <a:latin typeface="Arial" charset="0"/>
                <a:ea typeface="ＭＳ Ｐゴシック" charset="0"/>
              </a:defRPr>
            </a:lvl8pPr>
            <a:lvl9pPr marL="3886200" indent="-228600" defTabSz="1042988" eaLnBrk="0" hangingPunct="0">
              <a:defRPr sz="2200">
                <a:solidFill>
                  <a:schemeClr val="tx1"/>
                </a:solidFill>
                <a:latin typeface="Arial" charset="0"/>
                <a:ea typeface="ＭＳ Ｐゴシック" charset="0"/>
              </a:defRPr>
            </a:lvl9pPr>
          </a:lstStyle>
          <a:p>
            <a:pPr>
              <a:defRPr/>
            </a:pPr>
            <a:r>
              <a:rPr lang="de-CH" sz="1600" dirty="0"/>
              <a:t>Hauptsponsoren</a:t>
            </a:r>
          </a:p>
        </p:txBody>
      </p:sp>
      <p:pic>
        <p:nvPicPr>
          <p:cNvPr id="29705" name="Picture 9" descr="C:\Users\Roman\Dropbox\Vorstand KTV Wil Handball (1)\Logos\Sponsoren\Raiffeisen_pantone179C.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8148" y="3702794"/>
            <a:ext cx="4319016" cy="1609344"/>
          </a:xfrm>
          <a:prstGeom prst="rect">
            <a:avLst/>
          </a:prstGeom>
          <a:noFill/>
          <a:extLst>
            <a:ext uri="{909E8E84-426E-40DD-AFC4-6F175D3DCCD1}">
              <a14:hiddenFill xmlns:a14="http://schemas.microsoft.com/office/drawing/2010/main">
                <a:solidFill>
                  <a:srgbClr val="FFFFFF"/>
                </a:solidFill>
              </a14:hiddenFill>
            </a:ext>
          </a:extLst>
        </p:spPr>
      </p:pic>
      <p:pic>
        <p:nvPicPr>
          <p:cNvPr id="4" name="Grafik 3">
            <a:extLst>
              <a:ext uri="{FF2B5EF4-FFF2-40B4-BE49-F238E27FC236}">
                <a16:creationId xmlns:a16="http://schemas.microsoft.com/office/drawing/2014/main" id="{E35C5B45-C086-4E30-A950-51660CCB641E}"/>
              </a:ext>
            </a:extLst>
          </p:cNvPr>
          <p:cNvPicPr>
            <a:picLocks noChangeAspect="1"/>
          </p:cNvPicPr>
          <p:nvPr/>
        </p:nvPicPr>
        <p:blipFill>
          <a:blip r:embed="rId4"/>
          <a:stretch>
            <a:fillRect/>
          </a:stretch>
        </p:blipFill>
        <p:spPr>
          <a:xfrm>
            <a:off x="5856634" y="3876718"/>
            <a:ext cx="4090641" cy="1122067"/>
          </a:xfrm>
          <a:prstGeom prst="rect">
            <a:avLst/>
          </a:prstGeom>
        </p:spPr>
      </p:pic>
      <p:pic>
        <p:nvPicPr>
          <p:cNvPr id="2" name="Grafik 2">
            <a:extLst>
              <a:ext uri="{FF2B5EF4-FFF2-40B4-BE49-F238E27FC236}">
                <a16:creationId xmlns:a16="http://schemas.microsoft.com/office/drawing/2014/main" id="{8864E2E9-E622-44DD-9A9A-A4343D482AB7}"/>
              </a:ext>
            </a:extLst>
          </p:cNvPr>
          <p:cNvPicPr>
            <a:picLocks noChangeAspect="1"/>
          </p:cNvPicPr>
          <p:nvPr/>
        </p:nvPicPr>
        <p:blipFill>
          <a:blip r:embed="rId5"/>
          <a:stretch>
            <a:fillRect/>
          </a:stretch>
        </p:blipFill>
        <p:spPr>
          <a:xfrm>
            <a:off x="3639980" y="5598151"/>
            <a:ext cx="3502953" cy="1604211"/>
          </a:xfrm>
          <a:prstGeom prst="rect">
            <a:avLst/>
          </a:prstGeom>
        </p:spPr>
      </p:pic>
      <p:sp>
        <p:nvSpPr>
          <p:cNvPr id="10" name="Text Box 8">
            <a:extLst>
              <a:ext uri="{FF2B5EF4-FFF2-40B4-BE49-F238E27FC236}">
                <a16:creationId xmlns:a16="http://schemas.microsoft.com/office/drawing/2014/main" id="{7A3EBAC1-96BD-47D3-900E-AF60C7BFD90A}"/>
              </a:ext>
            </a:extLst>
          </p:cNvPr>
          <p:cNvSpPr txBox="1">
            <a:spLocks noChangeArrowheads="1"/>
          </p:cNvSpPr>
          <p:nvPr/>
        </p:nvSpPr>
        <p:spPr bwMode="auto">
          <a:xfrm>
            <a:off x="4401525" y="5097545"/>
            <a:ext cx="1870960" cy="3385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08" tIns="45704" rIns="91408" bIns="45704" anchor="t">
            <a:spAutoFit/>
          </a:bodyPr>
          <a:lstStyle>
            <a:lvl1pPr defTabSz="1042988">
              <a:defRPr sz="2200" b="1">
                <a:solidFill>
                  <a:schemeClr val="tx1"/>
                </a:solidFill>
                <a:latin typeface="Arial" charset="0"/>
                <a:ea typeface="ＭＳ Ｐゴシック" charset="0"/>
              </a:defRPr>
            </a:lvl1pPr>
            <a:lvl2pPr marL="742950" indent="-285750" defTabSz="1042988">
              <a:defRPr sz="2200" b="1">
                <a:solidFill>
                  <a:schemeClr val="tx1"/>
                </a:solidFill>
                <a:latin typeface="Arial" charset="0"/>
                <a:ea typeface="ＭＳ Ｐゴシック" charset="0"/>
              </a:defRPr>
            </a:lvl2pPr>
            <a:lvl3pPr marL="1143000" indent="-228600" defTabSz="1042988">
              <a:defRPr sz="2200" b="1">
                <a:solidFill>
                  <a:schemeClr val="tx1"/>
                </a:solidFill>
                <a:latin typeface="Arial" charset="0"/>
                <a:ea typeface="ＭＳ Ｐゴシック" charset="0"/>
              </a:defRPr>
            </a:lvl3pPr>
            <a:lvl4pPr marL="1600200" indent="-228600" defTabSz="1042988">
              <a:defRPr sz="2200">
                <a:solidFill>
                  <a:schemeClr val="tx1"/>
                </a:solidFill>
                <a:latin typeface="Arial" charset="0"/>
                <a:ea typeface="ＭＳ Ｐゴシック" charset="0"/>
              </a:defRPr>
            </a:lvl4pPr>
            <a:lvl5pPr marL="2057400" indent="-228600" defTabSz="1042988">
              <a:defRPr sz="2200">
                <a:solidFill>
                  <a:schemeClr val="tx1"/>
                </a:solidFill>
                <a:latin typeface="Arial" charset="0"/>
                <a:ea typeface="ＭＳ Ｐゴシック" charset="0"/>
              </a:defRPr>
            </a:lvl5pPr>
            <a:lvl6pPr marL="2514600" indent="-228600" defTabSz="1042988" eaLnBrk="0" hangingPunct="0">
              <a:defRPr sz="2200">
                <a:solidFill>
                  <a:schemeClr val="tx1"/>
                </a:solidFill>
                <a:latin typeface="Arial" charset="0"/>
                <a:ea typeface="ＭＳ Ｐゴシック" charset="0"/>
              </a:defRPr>
            </a:lvl6pPr>
            <a:lvl7pPr marL="2971800" indent="-228600" defTabSz="1042988" eaLnBrk="0" hangingPunct="0">
              <a:defRPr sz="2200">
                <a:solidFill>
                  <a:schemeClr val="tx1"/>
                </a:solidFill>
                <a:latin typeface="Arial" charset="0"/>
                <a:ea typeface="ＭＳ Ｐゴシック" charset="0"/>
              </a:defRPr>
            </a:lvl7pPr>
            <a:lvl8pPr marL="3429000" indent="-228600" defTabSz="1042988" eaLnBrk="0" hangingPunct="0">
              <a:defRPr sz="2200">
                <a:solidFill>
                  <a:schemeClr val="tx1"/>
                </a:solidFill>
                <a:latin typeface="Arial" charset="0"/>
                <a:ea typeface="ＭＳ Ｐゴシック" charset="0"/>
              </a:defRPr>
            </a:lvl8pPr>
            <a:lvl9pPr marL="3886200" indent="-228600" defTabSz="1042988" eaLnBrk="0" hangingPunct="0">
              <a:defRPr sz="2200">
                <a:solidFill>
                  <a:schemeClr val="tx1"/>
                </a:solidFill>
                <a:latin typeface="Arial" charset="0"/>
                <a:ea typeface="ＭＳ Ｐゴシック" charset="0"/>
              </a:defRPr>
            </a:lvl9pPr>
          </a:lstStyle>
          <a:p>
            <a:pPr>
              <a:defRPr/>
            </a:pPr>
            <a:r>
              <a:rPr lang="de-CH" sz="1600" dirty="0">
                <a:latin typeface="Arial"/>
                <a:ea typeface="ＭＳ Ｐゴシック"/>
                <a:cs typeface="Arial"/>
              </a:rPr>
              <a:t>Premiumsponsor</a:t>
            </a:r>
            <a:endParaRPr lang="de-CH" sz="1600" dirty="0">
              <a:cs typeface="Arial"/>
            </a:endParaRPr>
          </a:p>
        </p:txBody>
      </p:sp>
    </p:spTree>
    <p:extLst>
      <p:ext uri="{BB962C8B-B14F-4D97-AF65-F5344CB8AC3E}">
        <p14:creationId xmlns:p14="http://schemas.microsoft.com/office/powerpoint/2010/main" val="14062162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idx="4294967295"/>
          </p:nvPr>
        </p:nvSpPr>
        <p:spPr>
          <a:xfrm>
            <a:off x="836613" y="857250"/>
            <a:ext cx="9110662" cy="365125"/>
          </a:xfrm>
        </p:spPr>
        <p:txBody>
          <a:bodyPr/>
          <a:lstStyle/>
          <a:p>
            <a:pPr eaLnBrk="1" hangingPunct="1">
              <a:defRPr/>
            </a:pPr>
            <a:r>
              <a:rPr lang="de-DE" dirty="0"/>
              <a:t>Diverses / Allgemeine Umfrage</a:t>
            </a:r>
          </a:p>
        </p:txBody>
      </p:sp>
      <p:pic>
        <p:nvPicPr>
          <p:cNvPr id="2" name="Grafik 1">
            <a:extLst>
              <a:ext uri="{FF2B5EF4-FFF2-40B4-BE49-F238E27FC236}">
                <a16:creationId xmlns:a16="http://schemas.microsoft.com/office/drawing/2014/main" id="{5FE90B7E-7DA8-4B16-AC52-94B66FD98170}"/>
              </a:ext>
            </a:extLst>
          </p:cNvPr>
          <p:cNvPicPr>
            <a:picLocks noChangeAspect="1"/>
          </p:cNvPicPr>
          <p:nvPr/>
        </p:nvPicPr>
        <p:blipFill>
          <a:blip r:embed="rId3"/>
          <a:stretch>
            <a:fillRect/>
          </a:stretch>
        </p:blipFill>
        <p:spPr>
          <a:xfrm>
            <a:off x="1026220" y="2627589"/>
            <a:ext cx="9110663" cy="3738321"/>
          </a:xfrm>
          <a:prstGeom prst="rect">
            <a:avLst/>
          </a:prstGeom>
        </p:spPr>
      </p:pic>
    </p:spTree>
    <p:extLst>
      <p:ext uri="{BB962C8B-B14F-4D97-AF65-F5344CB8AC3E}">
        <p14:creationId xmlns:p14="http://schemas.microsoft.com/office/powerpoint/2010/main" val="28114580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txBox="1">
            <a:spLocks noChangeArrowheads="1"/>
          </p:cNvSpPr>
          <p:nvPr/>
        </p:nvSpPr>
        <p:spPr bwMode="auto">
          <a:xfrm>
            <a:off x="836613" y="777875"/>
            <a:ext cx="91106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spAutoFit/>
          </a:bodyPr>
          <a:lstStyle>
            <a:lvl1pPr eaLnBrk="0" hangingPunct="0">
              <a:lnSpc>
                <a:spcPct val="120000"/>
              </a:lnSpc>
              <a:spcBef>
                <a:spcPct val="35000"/>
              </a:spcBef>
              <a:defRPr sz="2200" b="1">
                <a:solidFill>
                  <a:schemeClr val="tx1"/>
                </a:solidFill>
                <a:latin typeface="Arial" pitchFamily="34" charset="0"/>
                <a:ea typeface="ＭＳ Ｐゴシック" pitchFamily="34" charset="-128"/>
              </a:defRPr>
            </a:lvl1pPr>
            <a:lvl2pPr marL="742950" indent="-285750" eaLnBrk="0" hangingPunct="0">
              <a:lnSpc>
                <a:spcPct val="120000"/>
              </a:lnSpc>
              <a:spcBef>
                <a:spcPct val="35000"/>
              </a:spcBef>
              <a:buFont typeface="Wingdings" pitchFamily="2" charset="2"/>
              <a:defRPr sz="2200" b="1">
                <a:solidFill>
                  <a:schemeClr val="tx1"/>
                </a:solidFill>
                <a:latin typeface="Arial" pitchFamily="34" charset="0"/>
                <a:ea typeface="ＭＳ Ｐゴシック" pitchFamily="34" charset="-128"/>
              </a:defRPr>
            </a:lvl2pPr>
            <a:lvl3pPr marL="1143000" indent="-228600" eaLnBrk="0" hangingPunct="0">
              <a:lnSpc>
                <a:spcPct val="120000"/>
              </a:lnSpc>
              <a:spcBef>
                <a:spcPct val="35000"/>
              </a:spcBef>
              <a:buFont typeface="Times" pitchFamily="2" charset="0"/>
              <a:buChar char="•"/>
              <a:defRPr sz="2200" b="1">
                <a:solidFill>
                  <a:schemeClr val="tx1"/>
                </a:solidFill>
                <a:latin typeface="Arial" pitchFamily="34" charset="0"/>
                <a:ea typeface="ＭＳ Ｐゴシック" pitchFamily="34" charset="-128"/>
              </a:defRPr>
            </a:lvl3pPr>
            <a:lvl4pPr marL="1600200" indent="-228600" eaLnBrk="0" hangingPunct="0">
              <a:lnSpc>
                <a:spcPct val="120000"/>
              </a:lnSpc>
              <a:spcBef>
                <a:spcPct val="35000"/>
              </a:spcBef>
              <a:buChar char="•"/>
              <a:defRPr sz="2200">
                <a:solidFill>
                  <a:schemeClr val="tx1"/>
                </a:solidFill>
                <a:latin typeface="Arial" pitchFamily="34" charset="0"/>
                <a:ea typeface="ＭＳ Ｐゴシック" pitchFamily="34" charset="-128"/>
              </a:defRPr>
            </a:lvl4pPr>
            <a:lvl5pPr marL="2057400" indent="-228600" eaLnBrk="0" hangingPunct="0">
              <a:lnSpc>
                <a:spcPct val="120000"/>
              </a:lnSpc>
              <a:spcBef>
                <a:spcPct val="35000"/>
              </a:spcBef>
              <a:buChar char="-"/>
              <a:defRPr sz="2200">
                <a:solidFill>
                  <a:schemeClr val="tx1"/>
                </a:solidFill>
                <a:latin typeface="Arial" pitchFamily="34" charset="0"/>
                <a:ea typeface="ＭＳ Ｐゴシック" pitchFamily="34" charset="-128"/>
              </a:defRPr>
            </a:lvl5pPr>
            <a:lvl6pPr marL="2514600" indent="-228600" eaLnBrk="0" fontAlgn="base" hangingPunct="0">
              <a:lnSpc>
                <a:spcPct val="120000"/>
              </a:lnSpc>
              <a:spcBef>
                <a:spcPct val="35000"/>
              </a:spcBef>
              <a:spcAft>
                <a:spcPct val="0"/>
              </a:spcAft>
              <a:buChar char="-"/>
              <a:defRPr sz="2200">
                <a:solidFill>
                  <a:schemeClr val="tx1"/>
                </a:solidFill>
                <a:latin typeface="Arial" pitchFamily="34" charset="0"/>
                <a:ea typeface="ＭＳ Ｐゴシック" pitchFamily="34" charset="-128"/>
              </a:defRPr>
            </a:lvl6pPr>
            <a:lvl7pPr marL="2971800" indent="-228600" eaLnBrk="0" fontAlgn="base" hangingPunct="0">
              <a:lnSpc>
                <a:spcPct val="120000"/>
              </a:lnSpc>
              <a:spcBef>
                <a:spcPct val="35000"/>
              </a:spcBef>
              <a:spcAft>
                <a:spcPct val="0"/>
              </a:spcAft>
              <a:buChar char="-"/>
              <a:defRPr sz="2200">
                <a:solidFill>
                  <a:schemeClr val="tx1"/>
                </a:solidFill>
                <a:latin typeface="Arial" pitchFamily="34" charset="0"/>
                <a:ea typeface="ＭＳ Ｐゴシック" pitchFamily="34" charset="-128"/>
              </a:defRPr>
            </a:lvl7pPr>
            <a:lvl8pPr marL="3429000" indent="-228600" eaLnBrk="0" fontAlgn="base" hangingPunct="0">
              <a:lnSpc>
                <a:spcPct val="120000"/>
              </a:lnSpc>
              <a:spcBef>
                <a:spcPct val="35000"/>
              </a:spcBef>
              <a:spcAft>
                <a:spcPct val="0"/>
              </a:spcAft>
              <a:buChar char="-"/>
              <a:defRPr sz="2200">
                <a:solidFill>
                  <a:schemeClr val="tx1"/>
                </a:solidFill>
                <a:latin typeface="Arial" pitchFamily="34" charset="0"/>
                <a:ea typeface="ＭＳ Ｐゴシック" pitchFamily="34" charset="-128"/>
              </a:defRPr>
            </a:lvl8pPr>
            <a:lvl9pPr marL="3886200" indent="-228600" eaLnBrk="0" fontAlgn="base" hangingPunct="0">
              <a:lnSpc>
                <a:spcPct val="120000"/>
              </a:lnSpc>
              <a:spcBef>
                <a:spcPct val="35000"/>
              </a:spcBef>
              <a:spcAft>
                <a:spcPct val="0"/>
              </a:spcAft>
              <a:buChar char="-"/>
              <a:defRPr sz="2200">
                <a:solidFill>
                  <a:schemeClr val="tx1"/>
                </a:solidFill>
                <a:latin typeface="Arial" pitchFamily="34" charset="0"/>
                <a:ea typeface="ＭＳ Ｐゴシック" pitchFamily="34" charset="-128"/>
              </a:defRPr>
            </a:lvl9pPr>
          </a:lstStyle>
          <a:p>
            <a:pPr eaLnBrk="1" hangingPunct="1">
              <a:lnSpc>
                <a:spcPct val="100000"/>
              </a:lnSpc>
              <a:spcBef>
                <a:spcPct val="0"/>
              </a:spcBef>
            </a:pPr>
            <a:r>
              <a:rPr lang="de-CH" altLang="de-DE" sz="2400" dirty="0">
                <a:solidFill>
                  <a:schemeClr val="bg1"/>
                </a:solidFill>
                <a:latin typeface="Arial"/>
                <a:ea typeface="ＭＳ Ｐゴシック"/>
                <a:cs typeface="Arial"/>
              </a:rPr>
              <a:t>2. Jahresbericht des Präsidenten</a:t>
            </a:r>
          </a:p>
        </p:txBody>
      </p:sp>
      <p:pic>
        <p:nvPicPr>
          <p:cNvPr id="10243" name="Picture 13" descr="http://t1.ftcdn.net/jpg/00/30/61/36/400_F_30613672_oSZHr3b4hYEwLhvCZGfQNwZLMUwDdTFI.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9510" y="2228850"/>
            <a:ext cx="993775"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Picture 15" descr="Smile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3696" y="3794001"/>
            <a:ext cx="104775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7" name="Picture 17" descr="teamwork aufstie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8231" y="5431796"/>
            <a:ext cx="900112" cy="90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feld 2">
            <a:extLst>
              <a:ext uri="{FF2B5EF4-FFF2-40B4-BE49-F238E27FC236}">
                <a16:creationId xmlns:a16="http://schemas.microsoft.com/office/drawing/2014/main" id="{3138CA18-6954-44C0-AF3B-176B719388F0}"/>
              </a:ext>
            </a:extLst>
          </p:cNvPr>
          <p:cNvSpPr txBox="1"/>
          <p:nvPr/>
        </p:nvSpPr>
        <p:spPr>
          <a:xfrm>
            <a:off x="2058647" y="2260937"/>
            <a:ext cx="7176485" cy="1015663"/>
          </a:xfrm>
          <a:prstGeom prst="rect">
            <a:avLst/>
          </a:prstGeom>
          <a:noFill/>
        </p:spPr>
        <p:txBody>
          <a:bodyPr wrap="square" lIns="91440" tIns="45720" rIns="91440" bIns="45720" rtlCol="0" anchor="t">
            <a:spAutoFit/>
          </a:bodyPr>
          <a:lstStyle/>
          <a:p>
            <a:pPr marL="342900" indent="-342900">
              <a:buFont typeface="Arial" panose="020B0604020202020204" pitchFamily="34" charset="0"/>
              <a:buChar char="•"/>
            </a:pPr>
            <a:r>
              <a:rPr lang="de-CH" sz="2000" dirty="0">
                <a:latin typeface="Arial"/>
                <a:ea typeface="ＭＳ Ｐゴシック"/>
                <a:cs typeface="Arial"/>
              </a:rPr>
              <a:t>Absage Sommerevents (</a:t>
            </a:r>
            <a:r>
              <a:rPr lang="de-CH" sz="2000" dirty="0" err="1">
                <a:latin typeface="Arial"/>
                <a:ea typeface="ＭＳ Ｐゴシック"/>
                <a:cs typeface="Arial"/>
              </a:rPr>
              <a:t>Hofchilbi</a:t>
            </a:r>
            <a:r>
              <a:rPr lang="de-CH" sz="2000" dirty="0">
                <a:latin typeface="Arial"/>
                <a:ea typeface="ＭＳ Ｐゴシック"/>
                <a:cs typeface="Arial"/>
              </a:rPr>
              <a:t>, Funktionärsessen)</a:t>
            </a:r>
          </a:p>
          <a:p>
            <a:pPr marL="342900" indent="-342900">
              <a:buFont typeface="Arial" panose="020B0604020202020204" pitchFamily="34" charset="0"/>
              <a:buChar char="•"/>
            </a:pPr>
            <a:r>
              <a:rPr lang="de-CH" sz="2000" dirty="0">
                <a:latin typeface="Arial"/>
                <a:ea typeface="ＭＳ Ｐゴシック"/>
                <a:cs typeface="Arial"/>
              </a:rPr>
              <a:t>Fehlende Schiedsrichter</a:t>
            </a:r>
          </a:p>
          <a:p>
            <a:pPr marL="342900" indent="-342900">
              <a:buFont typeface="Arial" panose="020B0604020202020204" pitchFamily="34" charset="0"/>
              <a:buChar char="•"/>
            </a:pPr>
            <a:r>
              <a:rPr lang="de-CH" sz="2000" dirty="0">
                <a:latin typeface="Arial"/>
                <a:ea typeface="ＭＳ Ｐゴシック"/>
                <a:cs typeface="Arial"/>
              </a:rPr>
              <a:t>Ausserordentlich an HV 2021: Verlust Thomas Heeb 2022</a:t>
            </a:r>
          </a:p>
        </p:txBody>
      </p:sp>
      <p:sp>
        <p:nvSpPr>
          <p:cNvPr id="4" name="Textfeld 3">
            <a:extLst>
              <a:ext uri="{FF2B5EF4-FFF2-40B4-BE49-F238E27FC236}">
                <a16:creationId xmlns:a16="http://schemas.microsoft.com/office/drawing/2014/main" id="{D50E9AEB-0562-4409-B79F-70C3C282B573}"/>
              </a:ext>
            </a:extLst>
          </p:cNvPr>
          <p:cNvSpPr txBox="1"/>
          <p:nvPr/>
        </p:nvSpPr>
        <p:spPr>
          <a:xfrm>
            <a:off x="2058647" y="3780631"/>
            <a:ext cx="8112589" cy="1015663"/>
          </a:xfrm>
          <a:prstGeom prst="rect">
            <a:avLst/>
          </a:prstGeom>
          <a:noFill/>
        </p:spPr>
        <p:txBody>
          <a:bodyPr wrap="square" lIns="91440" tIns="45720" rIns="91440" bIns="45720" rtlCol="0" anchor="t">
            <a:spAutoFit/>
          </a:bodyPr>
          <a:lstStyle/>
          <a:p>
            <a:pPr marL="342900" indent="-342900">
              <a:buFont typeface="Arial" panose="020B0604020202020204" pitchFamily="34" charset="0"/>
              <a:buChar char="•"/>
            </a:pPr>
            <a:r>
              <a:rPr lang="de-CH" sz="2000" dirty="0">
                <a:latin typeface="Arial"/>
                <a:ea typeface="ＭＳ Ｐゴシック"/>
                <a:cs typeface="Arial"/>
              </a:rPr>
              <a:t>Lockerung </a:t>
            </a:r>
            <a:r>
              <a:rPr lang="de-CH" sz="2000" dirty="0" err="1">
                <a:latin typeface="Arial"/>
                <a:ea typeface="ＭＳ Ｐゴシック"/>
                <a:cs typeface="Arial"/>
              </a:rPr>
              <a:t>Coronamassnahmen</a:t>
            </a:r>
            <a:endParaRPr lang="de-CH" sz="2000" dirty="0">
              <a:latin typeface="Arial"/>
              <a:ea typeface="ＭＳ Ｐゴシック"/>
              <a:cs typeface="Arial"/>
            </a:endParaRPr>
          </a:p>
          <a:p>
            <a:pPr marL="342900" indent="-342900">
              <a:buFont typeface="Arial" panose="020B0604020202020204" pitchFamily="34" charset="0"/>
              <a:buChar char="•"/>
            </a:pPr>
            <a:r>
              <a:rPr lang="de-CH" sz="2000" dirty="0">
                <a:latin typeface="Arial"/>
                <a:ea typeface="ＭＳ Ｐゴシック"/>
                <a:cs typeface="Arial"/>
              </a:rPr>
              <a:t>Trainingstage Wil, Spielbetrieb wieder aufgenommen</a:t>
            </a:r>
          </a:p>
          <a:p>
            <a:pPr marL="342900" indent="-342900">
              <a:buFont typeface="Arial" panose="020B0604020202020204" pitchFamily="34" charset="0"/>
              <a:buChar char="•"/>
            </a:pPr>
            <a:r>
              <a:rPr lang="de-CH" sz="2000" dirty="0">
                <a:latin typeface="Arial"/>
                <a:ea typeface="ＭＳ Ｐゴシック"/>
                <a:cs typeface="Arial"/>
              </a:rPr>
              <a:t>Herbstevents (</a:t>
            </a:r>
            <a:r>
              <a:rPr lang="de-CH" sz="2000" dirty="0" err="1">
                <a:latin typeface="Arial"/>
                <a:ea typeface="ＭＳ Ｐゴシック"/>
                <a:cs typeface="Arial"/>
              </a:rPr>
              <a:t>Sponsorenapéro</a:t>
            </a:r>
            <a:r>
              <a:rPr lang="de-CH" sz="2000" dirty="0">
                <a:latin typeface="Arial"/>
                <a:ea typeface="ＭＳ Ｐゴシック"/>
                <a:cs typeface="Arial"/>
              </a:rPr>
              <a:t>, </a:t>
            </a:r>
            <a:r>
              <a:rPr lang="de-CH" sz="2000" dirty="0" err="1">
                <a:latin typeface="Arial"/>
                <a:ea typeface="ＭＳ Ｐゴシック"/>
                <a:cs typeface="Arial"/>
              </a:rPr>
              <a:t>Chlausabend</a:t>
            </a:r>
            <a:r>
              <a:rPr lang="de-CH" sz="2000" dirty="0">
                <a:latin typeface="Arial"/>
                <a:ea typeface="ＭＳ Ｐゴシック"/>
                <a:cs typeface="Arial"/>
              </a:rPr>
              <a:t>)</a:t>
            </a:r>
            <a:endParaRPr lang="de-CH" sz="2000" dirty="0"/>
          </a:p>
        </p:txBody>
      </p:sp>
      <p:sp>
        <p:nvSpPr>
          <p:cNvPr id="5" name="Textfeld 4">
            <a:extLst>
              <a:ext uri="{FF2B5EF4-FFF2-40B4-BE49-F238E27FC236}">
                <a16:creationId xmlns:a16="http://schemas.microsoft.com/office/drawing/2014/main" id="{166F8FB6-FEB8-4C41-A4AA-1BE35B694E5D}"/>
              </a:ext>
            </a:extLst>
          </p:cNvPr>
          <p:cNvSpPr txBox="1"/>
          <p:nvPr/>
        </p:nvSpPr>
        <p:spPr>
          <a:xfrm>
            <a:off x="2054691" y="5148783"/>
            <a:ext cx="6806132" cy="1938992"/>
          </a:xfrm>
          <a:prstGeom prst="rect">
            <a:avLst/>
          </a:prstGeom>
          <a:noFill/>
        </p:spPr>
        <p:txBody>
          <a:bodyPr wrap="square" lIns="91440" tIns="45720" rIns="91440" bIns="45720" rtlCol="0" anchor="t">
            <a:spAutoFit/>
          </a:bodyPr>
          <a:lstStyle/>
          <a:p>
            <a:pPr marL="342900" indent="-342900">
              <a:buFont typeface="Arial"/>
              <a:buChar char="•"/>
            </a:pPr>
            <a:r>
              <a:rPr lang="de-CH" sz="2000" dirty="0">
                <a:latin typeface="Arial"/>
                <a:ea typeface="ＭＳ Ｐゴシック"/>
                <a:cs typeface="Arial"/>
              </a:rPr>
              <a:t>Motivation und Zusammenhalt in Mannschaften stärken</a:t>
            </a:r>
          </a:p>
          <a:p>
            <a:pPr marL="342900" indent="-342900">
              <a:buFont typeface="Arial"/>
              <a:buChar char="•"/>
            </a:pPr>
            <a:r>
              <a:rPr lang="de-CH" sz="2000" dirty="0">
                <a:latin typeface="Arial"/>
                <a:ea typeface="ＭＳ Ｐゴシック"/>
                <a:cs typeface="Arial"/>
              </a:rPr>
              <a:t>Nachwuchs fördern Sport4 Kids Projekt</a:t>
            </a:r>
          </a:p>
          <a:p>
            <a:pPr marL="342900" indent="-342900">
              <a:buFont typeface="Arial"/>
              <a:buChar char="•"/>
            </a:pPr>
            <a:r>
              <a:rPr lang="de-CH" sz="2000" dirty="0">
                <a:latin typeface="Arial"/>
                <a:ea typeface="ＭＳ Ｐゴシック"/>
                <a:cs typeface="Arial"/>
              </a:rPr>
              <a:t>Ideenaustausch mit anderen Präsidenten/Riegen</a:t>
            </a:r>
          </a:p>
          <a:p>
            <a:pPr marL="342900" indent="-342900">
              <a:buFont typeface="Arial"/>
              <a:buChar char="•"/>
            </a:pPr>
            <a:r>
              <a:rPr lang="de-CH" sz="2000" dirty="0">
                <a:latin typeface="Arial"/>
                <a:ea typeface="ＭＳ Ｐゴシック"/>
                <a:cs typeface="Arial"/>
              </a:rPr>
              <a:t>Offenes Ohr für Anliegen, Probleme, Ideen</a:t>
            </a:r>
          </a:p>
          <a:p>
            <a:endParaRPr lang="de-CH" sz="2000" dirty="0">
              <a:cs typeface="Arial"/>
            </a:endParaRPr>
          </a:p>
          <a:p>
            <a:pPr marL="342900" indent="-342900">
              <a:buFont typeface="Arial" panose="020B0604020202020204" pitchFamily="34" charset="0"/>
              <a:buChar char="•"/>
            </a:pPr>
            <a:r>
              <a:rPr lang="de-CH" sz="2000" dirty="0">
                <a:latin typeface="Arial"/>
                <a:ea typeface="ＭＳ Ｐゴシック"/>
                <a:cs typeface="Arial"/>
              </a:rPr>
              <a:t>--&gt; Jahresbericht der Präsidentin genehmigen lassen</a:t>
            </a:r>
          </a:p>
        </p:txBody>
      </p:sp>
    </p:spTree>
    <p:extLst>
      <p:ext uri="{BB962C8B-B14F-4D97-AF65-F5344CB8AC3E}">
        <p14:creationId xmlns:p14="http://schemas.microsoft.com/office/powerpoint/2010/main" val="18136759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txBox="1">
            <a:spLocks noChangeArrowheads="1"/>
          </p:cNvSpPr>
          <p:nvPr/>
        </p:nvSpPr>
        <p:spPr bwMode="auto">
          <a:xfrm>
            <a:off x="836613" y="777875"/>
            <a:ext cx="911066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spAutoFit/>
          </a:bodyPr>
          <a:lstStyle>
            <a:lvl1pPr eaLnBrk="0" hangingPunct="0">
              <a:lnSpc>
                <a:spcPct val="120000"/>
              </a:lnSpc>
              <a:spcBef>
                <a:spcPct val="35000"/>
              </a:spcBef>
              <a:defRPr sz="2200" b="1">
                <a:solidFill>
                  <a:schemeClr val="tx1"/>
                </a:solidFill>
                <a:latin typeface="Arial" pitchFamily="34" charset="0"/>
                <a:ea typeface="ＭＳ Ｐゴシック" pitchFamily="34" charset="-128"/>
              </a:defRPr>
            </a:lvl1pPr>
            <a:lvl2pPr marL="742950" indent="-285750" eaLnBrk="0" hangingPunct="0">
              <a:lnSpc>
                <a:spcPct val="120000"/>
              </a:lnSpc>
              <a:spcBef>
                <a:spcPct val="35000"/>
              </a:spcBef>
              <a:buFont typeface="Wingdings" pitchFamily="2" charset="2"/>
              <a:defRPr sz="2200" b="1">
                <a:solidFill>
                  <a:schemeClr val="tx1"/>
                </a:solidFill>
                <a:latin typeface="Arial" pitchFamily="34" charset="0"/>
                <a:ea typeface="ＭＳ Ｐゴシック" pitchFamily="34" charset="-128"/>
              </a:defRPr>
            </a:lvl2pPr>
            <a:lvl3pPr marL="1143000" indent="-228600" eaLnBrk="0" hangingPunct="0">
              <a:lnSpc>
                <a:spcPct val="120000"/>
              </a:lnSpc>
              <a:spcBef>
                <a:spcPct val="35000"/>
              </a:spcBef>
              <a:buFont typeface="Times" pitchFamily="2" charset="0"/>
              <a:buChar char="•"/>
              <a:defRPr sz="2200" b="1">
                <a:solidFill>
                  <a:schemeClr val="tx1"/>
                </a:solidFill>
                <a:latin typeface="Arial" pitchFamily="34" charset="0"/>
                <a:ea typeface="ＭＳ Ｐゴシック" pitchFamily="34" charset="-128"/>
              </a:defRPr>
            </a:lvl3pPr>
            <a:lvl4pPr marL="1600200" indent="-228600" eaLnBrk="0" hangingPunct="0">
              <a:lnSpc>
                <a:spcPct val="120000"/>
              </a:lnSpc>
              <a:spcBef>
                <a:spcPct val="35000"/>
              </a:spcBef>
              <a:buChar char="•"/>
              <a:defRPr sz="2200">
                <a:solidFill>
                  <a:schemeClr val="tx1"/>
                </a:solidFill>
                <a:latin typeface="Arial" pitchFamily="34" charset="0"/>
                <a:ea typeface="ＭＳ Ｐゴシック" pitchFamily="34" charset="-128"/>
              </a:defRPr>
            </a:lvl4pPr>
            <a:lvl5pPr marL="2057400" indent="-228600" eaLnBrk="0" hangingPunct="0">
              <a:lnSpc>
                <a:spcPct val="120000"/>
              </a:lnSpc>
              <a:spcBef>
                <a:spcPct val="35000"/>
              </a:spcBef>
              <a:buChar char="-"/>
              <a:defRPr sz="2200">
                <a:solidFill>
                  <a:schemeClr val="tx1"/>
                </a:solidFill>
                <a:latin typeface="Arial" pitchFamily="34" charset="0"/>
                <a:ea typeface="ＭＳ Ｐゴシック" pitchFamily="34" charset="-128"/>
              </a:defRPr>
            </a:lvl5pPr>
            <a:lvl6pPr marL="2514600" indent="-228600" eaLnBrk="0" fontAlgn="base" hangingPunct="0">
              <a:lnSpc>
                <a:spcPct val="120000"/>
              </a:lnSpc>
              <a:spcBef>
                <a:spcPct val="35000"/>
              </a:spcBef>
              <a:spcAft>
                <a:spcPct val="0"/>
              </a:spcAft>
              <a:buChar char="-"/>
              <a:defRPr sz="2200">
                <a:solidFill>
                  <a:schemeClr val="tx1"/>
                </a:solidFill>
                <a:latin typeface="Arial" pitchFamily="34" charset="0"/>
                <a:ea typeface="ＭＳ Ｐゴシック" pitchFamily="34" charset="-128"/>
              </a:defRPr>
            </a:lvl6pPr>
            <a:lvl7pPr marL="2971800" indent="-228600" eaLnBrk="0" fontAlgn="base" hangingPunct="0">
              <a:lnSpc>
                <a:spcPct val="120000"/>
              </a:lnSpc>
              <a:spcBef>
                <a:spcPct val="35000"/>
              </a:spcBef>
              <a:spcAft>
                <a:spcPct val="0"/>
              </a:spcAft>
              <a:buChar char="-"/>
              <a:defRPr sz="2200">
                <a:solidFill>
                  <a:schemeClr val="tx1"/>
                </a:solidFill>
                <a:latin typeface="Arial" pitchFamily="34" charset="0"/>
                <a:ea typeface="ＭＳ Ｐゴシック" pitchFamily="34" charset="-128"/>
              </a:defRPr>
            </a:lvl7pPr>
            <a:lvl8pPr marL="3429000" indent="-228600" eaLnBrk="0" fontAlgn="base" hangingPunct="0">
              <a:lnSpc>
                <a:spcPct val="120000"/>
              </a:lnSpc>
              <a:spcBef>
                <a:spcPct val="35000"/>
              </a:spcBef>
              <a:spcAft>
                <a:spcPct val="0"/>
              </a:spcAft>
              <a:buChar char="-"/>
              <a:defRPr sz="2200">
                <a:solidFill>
                  <a:schemeClr val="tx1"/>
                </a:solidFill>
                <a:latin typeface="Arial" pitchFamily="34" charset="0"/>
                <a:ea typeface="ＭＳ Ｐゴシック" pitchFamily="34" charset="-128"/>
              </a:defRPr>
            </a:lvl8pPr>
            <a:lvl9pPr marL="3886200" indent="-228600" eaLnBrk="0" fontAlgn="base" hangingPunct="0">
              <a:lnSpc>
                <a:spcPct val="120000"/>
              </a:lnSpc>
              <a:spcBef>
                <a:spcPct val="35000"/>
              </a:spcBef>
              <a:spcAft>
                <a:spcPct val="0"/>
              </a:spcAft>
              <a:buChar char="-"/>
              <a:defRPr sz="2200">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2400" b="1" i="0" u="none" strike="noStrike" kern="1200" cap="none" spc="0" normalizeH="0" baseline="0" noProof="0" dirty="0">
                <a:ln>
                  <a:noFill/>
                </a:ln>
                <a:solidFill>
                  <a:srgbClr val="FFFFFF"/>
                </a:solidFill>
                <a:effectLst/>
                <a:uLnTx/>
                <a:uFillTx/>
                <a:latin typeface="Arial"/>
                <a:ea typeface="ＭＳ Ｐゴシック"/>
                <a:cs typeface="Arial"/>
              </a:rPr>
              <a:t>3. </a:t>
            </a:r>
            <a:r>
              <a:rPr kumimoji="0" lang="de-CH" altLang="de-DE" sz="2400" b="1" i="0" u="none" strike="noStrike" kern="1200" cap="none" spc="0" normalizeH="0" baseline="0" noProof="0" dirty="0">
                <a:ln>
                  <a:noFill/>
                </a:ln>
                <a:solidFill>
                  <a:srgbClr val="FFFFFF"/>
                </a:solidFill>
                <a:effectLst/>
                <a:uLnTx/>
                <a:uFillTx/>
                <a:latin typeface="Arial"/>
                <a:ea typeface="ＭＳ Ｐゴシック"/>
                <a:cs typeface="Arial"/>
              </a:rPr>
              <a:t>Bericht Bereich Sport</a:t>
            </a:r>
            <a:r>
              <a:rPr kumimoji="0" lang="de-DE" altLang="de-DE" sz="2400" b="1" i="0" u="none" strike="noStrike" kern="1200" cap="none" spc="0" normalizeH="0" baseline="0" noProof="0" dirty="0">
                <a:ln>
                  <a:noFill/>
                </a:ln>
                <a:solidFill>
                  <a:srgbClr val="FFFFFF"/>
                </a:solidFill>
                <a:effectLst/>
                <a:uLnTx/>
                <a:uFillTx/>
                <a:latin typeface="Arial"/>
                <a:ea typeface="ＭＳ Ｐゴシック"/>
                <a:cs typeface="Arial"/>
              </a:rPr>
              <a:t> / Aktive</a:t>
            </a:r>
            <a:endParaRPr kumimoji="0" lang="de-CH" altLang="de-DE" sz="2400" b="1" i="0" u="none" strike="noStrike" kern="1200" cap="none" spc="0" normalizeH="0" baseline="0" noProof="0" dirty="0">
              <a:ln>
                <a:noFill/>
              </a:ln>
              <a:solidFill>
                <a:srgbClr val="FFFFFF"/>
              </a:solidFill>
              <a:effectLst/>
              <a:uLnTx/>
              <a:uFillTx/>
              <a:latin typeface="Arial"/>
              <a:ea typeface="ＭＳ Ｐゴシック"/>
              <a:cs typeface="Arial"/>
            </a:endParaRPr>
          </a:p>
        </p:txBody>
      </p:sp>
      <p:sp>
        <p:nvSpPr>
          <p:cNvPr id="9221" name="Rectangle 2"/>
          <p:cNvSpPr txBox="1">
            <a:spLocks noChangeArrowheads="1"/>
          </p:cNvSpPr>
          <p:nvPr/>
        </p:nvSpPr>
        <p:spPr bwMode="auto">
          <a:xfrm>
            <a:off x="545723" y="4793627"/>
            <a:ext cx="3402389"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spAutoFit/>
          </a:bodyPr>
          <a:lstStyle>
            <a:lvl1pPr eaLnBrk="0" hangingPunct="0">
              <a:lnSpc>
                <a:spcPct val="120000"/>
              </a:lnSpc>
              <a:spcBef>
                <a:spcPct val="35000"/>
              </a:spcBef>
              <a:defRPr sz="2200" b="1">
                <a:solidFill>
                  <a:schemeClr val="tx1"/>
                </a:solidFill>
                <a:latin typeface="Arial" pitchFamily="34" charset="0"/>
                <a:ea typeface="ＭＳ Ｐゴシック" pitchFamily="34" charset="-128"/>
              </a:defRPr>
            </a:lvl1pPr>
            <a:lvl2pPr marL="742950" indent="-285750" eaLnBrk="0" hangingPunct="0">
              <a:lnSpc>
                <a:spcPct val="120000"/>
              </a:lnSpc>
              <a:spcBef>
                <a:spcPct val="35000"/>
              </a:spcBef>
              <a:buFont typeface="Wingdings" pitchFamily="2" charset="2"/>
              <a:defRPr sz="2200" b="1">
                <a:solidFill>
                  <a:schemeClr val="tx1"/>
                </a:solidFill>
                <a:latin typeface="Arial" pitchFamily="34" charset="0"/>
                <a:ea typeface="ＭＳ Ｐゴシック" pitchFamily="34" charset="-128"/>
              </a:defRPr>
            </a:lvl2pPr>
            <a:lvl3pPr marL="1143000" indent="-228600" eaLnBrk="0" hangingPunct="0">
              <a:lnSpc>
                <a:spcPct val="120000"/>
              </a:lnSpc>
              <a:spcBef>
                <a:spcPct val="35000"/>
              </a:spcBef>
              <a:buFont typeface="Times" pitchFamily="2" charset="0"/>
              <a:buChar char="•"/>
              <a:defRPr sz="2200" b="1">
                <a:solidFill>
                  <a:schemeClr val="tx1"/>
                </a:solidFill>
                <a:latin typeface="Arial" pitchFamily="34" charset="0"/>
                <a:ea typeface="ＭＳ Ｐゴシック" pitchFamily="34" charset="-128"/>
              </a:defRPr>
            </a:lvl3pPr>
            <a:lvl4pPr marL="1600200" indent="-228600" eaLnBrk="0" hangingPunct="0">
              <a:lnSpc>
                <a:spcPct val="120000"/>
              </a:lnSpc>
              <a:spcBef>
                <a:spcPct val="35000"/>
              </a:spcBef>
              <a:buChar char="•"/>
              <a:defRPr sz="2200">
                <a:solidFill>
                  <a:schemeClr val="tx1"/>
                </a:solidFill>
                <a:latin typeface="Arial" pitchFamily="34" charset="0"/>
                <a:ea typeface="ＭＳ Ｐゴシック" pitchFamily="34" charset="-128"/>
              </a:defRPr>
            </a:lvl4pPr>
            <a:lvl5pPr marL="2057400" indent="-228600" eaLnBrk="0" hangingPunct="0">
              <a:lnSpc>
                <a:spcPct val="120000"/>
              </a:lnSpc>
              <a:spcBef>
                <a:spcPct val="35000"/>
              </a:spcBef>
              <a:buChar char="-"/>
              <a:defRPr sz="2200">
                <a:solidFill>
                  <a:schemeClr val="tx1"/>
                </a:solidFill>
                <a:latin typeface="Arial" pitchFamily="34" charset="0"/>
                <a:ea typeface="ＭＳ Ｐゴシック" pitchFamily="34" charset="-128"/>
              </a:defRPr>
            </a:lvl5pPr>
            <a:lvl6pPr marL="2514600" indent="-228600" eaLnBrk="0" fontAlgn="base" hangingPunct="0">
              <a:lnSpc>
                <a:spcPct val="120000"/>
              </a:lnSpc>
              <a:spcBef>
                <a:spcPct val="35000"/>
              </a:spcBef>
              <a:spcAft>
                <a:spcPct val="0"/>
              </a:spcAft>
              <a:buChar char="-"/>
              <a:defRPr sz="2200">
                <a:solidFill>
                  <a:schemeClr val="tx1"/>
                </a:solidFill>
                <a:latin typeface="Arial" pitchFamily="34" charset="0"/>
                <a:ea typeface="ＭＳ Ｐゴシック" pitchFamily="34" charset="-128"/>
              </a:defRPr>
            </a:lvl6pPr>
            <a:lvl7pPr marL="2971800" indent="-228600" eaLnBrk="0" fontAlgn="base" hangingPunct="0">
              <a:lnSpc>
                <a:spcPct val="120000"/>
              </a:lnSpc>
              <a:spcBef>
                <a:spcPct val="35000"/>
              </a:spcBef>
              <a:spcAft>
                <a:spcPct val="0"/>
              </a:spcAft>
              <a:buChar char="-"/>
              <a:defRPr sz="2200">
                <a:solidFill>
                  <a:schemeClr val="tx1"/>
                </a:solidFill>
                <a:latin typeface="Arial" pitchFamily="34" charset="0"/>
                <a:ea typeface="ＭＳ Ｐゴシック" pitchFamily="34" charset="-128"/>
              </a:defRPr>
            </a:lvl7pPr>
            <a:lvl8pPr marL="3429000" indent="-228600" eaLnBrk="0" fontAlgn="base" hangingPunct="0">
              <a:lnSpc>
                <a:spcPct val="120000"/>
              </a:lnSpc>
              <a:spcBef>
                <a:spcPct val="35000"/>
              </a:spcBef>
              <a:spcAft>
                <a:spcPct val="0"/>
              </a:spcAft>
              <a:buChar char="-"/>
              <a:defRPr sz="2200">
                <a:solidFill>
                  <a:schemeClr val="tx1"/>
                </a:solidFill>
                <a:latin typeface="Arial" pitchFamily="34" charset="0"/>
                <a:ea typeface="ＭＳ Ｐゴシック" pitchFamily="34" charset="-128"/>
              </a:defRPr>
            </a:lvl8pPr>
            <a:lvl9pPr marL="3886200" indent="-228600" eaLnBrk="0" fontAlgn="base" hangingPunct="0">
              <a:lnSpc>
                <a:spcPct val="120000"/>
              </a:lnSpc>
              <a:spcBef>
                <a:spcPct val="35000"/>
              </a:spcBef>
              <a:spcAft>
                <a:spcPct val="0"/>
              </a:spcAft>
              <a:buChar char="-"/>
              <a:defRPr sz="2200">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2000" b="0" i="0" u="none" strike="noStrike" kern="1200" cap="none" spc="0" normalizeH="0" baseline="0" noProof="0" dirty="0">
                <a:ln>
                  <a:noFill/>
                </a:ln>
                <a:solidFill>
                  <a:srgbClr val="000000"/>
                </a:solidFill>
                <a:effectLst/>
                <a:uLnTx/>
                <a:uFillTx/>
                <a:latin typeface="Arial"/>
                <a:ea typeface="ＭＳ Ｐゴシック"/>
                <a:cs typeface="Arial"/>
              </a:rPr>
              <a:t>Aufstieg in die 2. Liga!</a:t>
            </a:r>
            <a:endParaRPr kumimoji="0" lang="de-DE" altLang="de-DE" sz="20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20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mn-cs"/>
              </a:rPr>
              <a:t>3. Liga, Trainer: Vaclav </a:t>
            </a:r>
            <a:r>
              <a:rPr kumimoji="0" lang="de-DE" altLang="de-DE" sz="2000" b="0" i="0" u="none" strike="noStrike" kern="1200" cap="none" spc="0" normalizeH="0" baseline="0" noProof="0" dirty="0" err="1">
                <a:ln>
                  <a:noFill/>
                </a:ln>
                <a:solidFill>
                  <a:srgbClr val="000000"/>
                </a:solidFill>
                <a:effectLst/>
                <a:uLnTx/>
                <a:uFillTx/>
                <a:latin typeface="Arial" pitchFamily="34" charset="0"/>
                <a:ea typeface="ＭＳ Ｐゴシック" pitchFamily="34" charset="-128"/>
                <a:cs typeface="+mn-cs"/>
              </a:rPr>
              <a:t>Lanca</a:t>
            </a:r>
            <a:endParaRPr kumimoji="0" lang="de-CH" altLang="de-DE" sz="20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mn-cs"/>
            </a:endParaRPr>
          </a:p>
        </p:txBody>
      </p:sp>
      <p:sp>
        <p:nvSpPr>
          <p:cNvPr id="9223" name="Rectangle 2"/>
          <p:cNvSpPr txBox="1">
            <a:spLocks noChangeArrowheads="1"/>
          </p:cNvSpPr>
          <p:nvPr/>
        </p:nvSpPr>
        <p:spPr bwMode="auto">
          <a:xfrm>
            <a:off x="5723086" y="4800192"/>
            <a:ext cx="4970314"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spAutoFit/>
          </a:bodyPr>
          <a:lstStyle>
            <a:lvl1pPr eaLnBrk="0" hangingPunct="0">
              <a:lnSpc>
                <a:spcPct val="120000"/>
              </a:lnSpc>
              <a:spcBef>
                <a:spcPct val="35000"/>
              </a:spcBef>
              <a:defRPr sz="2200" b="1">
                <a:solidFill>
                  <a:schemeClr val="tx1"/>
                </a:solidFill>
                <a:latin typeface="Arial" pitchFamily="34" charset="0"/>
                <a:ea typeface="ＭＳ Ｐゴシック" pitchFamily="34" charset="-128"/>
              </a:defRPr>
            </a:lvl1pPr>
            <a:lvl2pPr marL="742950" indent="-285750" eaLnBrk="0" hangingPunct="0">
              <a:lnSpc>
                <a:spcPct val="120000"/>
              </a:lnSpc>
              <a:spcBef>
                <a:spcPct val="35000"/>
              </a:spcBef>
              <a:buFont typeface="Wingdings" pitchFamily="2" charset="2"/>
              <a:defRPr sz="2200" b="1">
                <a:solidFill>
                  <a:schemeClr val="tx1"/>
                </a:solidFill>
                <a:latin typeface="Arial" pitchFamily="34" charset="0"/>
                <a:ea typeface="ＭＳ Ｐゴシック" pitchFamily="34" charset="-128"/>
              </a:defRPr>
            </a:lvl2pPr>
            <a:lvl3pPr marL="1143000" indent="-228600" eaLnBrk="0" hangingPunct="0">
              <a:lnSpc>
                <a:spcPct val="120000"/>
              </a:lnSpc>
              <a:spcBef>
                <a:spcPct val="35000"/>
              </a:spcBef>
              <a:buFont typeface="Times" pitchFamily="2" charset="0"/>
              <a:buChar char="•"/>
              <a:defRPr sz="2200" b="1">
                <a:solidFill>
                  <a:schemeClr val="tx1"/>
                </a:solidFill>
                <a:latin typeface="Arial" pitchFamily="34" charset="0"/>
                <a:ea typeface="ＭＳ Ｐゴシック" pitchFamily="34" charset="-128"/>
              </a:defRPr>
            </a:lvl3pPr>
            <a:lvl4pPr marL="1600200" indent="-228600" eaLnBrk="0" hangingPunct="0">
              <a:lnSpc>
                <a:spcPct val="120000"/>
              </a:lnSpc>
              <a:spcBef>
                <a:spcPct val="35000"/>
              </a:spcBef>
              <a:buChar char="•"/>
              <a:defRPr sz="2200">
                <a:solidFill>
                  <a:schemeClr val="tx1"/>
                </a:solidFill>
                <a:latin typeface="Arial" pitchFamily="34" charset="0"/>
                <a:ea typeface="ＭＳ Ｐゴシック" pitchFamily="34" charset="-128"/>
              </a:defRPr>
            </a:lvl4pPr>
            <a:lvl5pPr marL="2057400" indent="-228600" eaLnBrk="0" hangingPunct="0">
              <a:lnSpc>
                <a:spcPct val="120000"/>
              </a:lnSpc>
              <a:spcBef>
                <a:spcPct val="35000"/>
              </a:spcBef>
              <a:buChar char="-"/>
              <a:defRPr sz="2200">
                <a:solidFill>
                  <a:schemeClr val="tx1"/>
                </a:solidFill>
                <a:latin typeface="Arial" pitchFamily="34" charset="0"/>
                <a:ea typeface="ＭＳ Ｐゴシック" pitchFamily="34" charset="-128"/>
              </a:defRPr>
            </a:lvl5pPr>
            <a:lvl6pPr marL="2514600" indent="-228600" eaLnBrk="0" fontAlgn="base" hangingPunct="0">
              <a:lnSpc>
                <a:spcPct val="120000"/>
              </a:lnSpc>
              <a:spcBef>
                <a:spcPct val="35000"/>
              </a:spcBef>
              <a:spcAft>
                <a:spcPct val="0"/>
              </a:spcAft>
              <a:buChar char="-"/>
              <a:defRPr sz="2200">
                <a:solidFill>
                  <a:schemeClr val="tx1"/>
                </a:solidFill>
                <a:latin typeface="Arial" pitchFamily="34" charset="0"/>
                <a:ea typeface="ＭＳ Ｐゴシック" pitchFamily="34" charset="-128"/>
              </a:defRPr>
            </a:lvl6pPr>
            <a:lvl7pPr marL="2971800" indent="-228600" eaLnBrk="0" fontAlgn="base" hangingPunct="0">
              <a:lnSpc>
                <a:spcPct val="120000"/>
              </a:lnSpc>
              <a:spcBef>
                <a:spcPct val="35000"/>
              </a:spcBef>
              <a:spcAft>
                <a:spcPct val="0"/>
              </a:spcAft>
              <a:buChar char="-"/>
              <a:defRPr sz="2200">
                <a:solidFill>
                  <a:schemeClr val="tx1"/>
                </a:solidFill>
                <a:latin typeface="Arial" pitchFamily="34" charset="0"/>
                <a:ea typeface="ＭＳ Ｐゴシック" pitchFamily="34" charset="-128"/>
              </a:defRPr>
            </a:lvl7pPr>
            <a:lvl8pPr marL="3429000" indent="-228600" eaLnBrk="0" fontAlgn="base" hangingPunct="0">
              <a:lnSpc>
                <a:spcPct val="120000"/>
              </a:lnSpc>
              <a:spcBef>
                <a:spcPct val="35000"/>
              </a:spcBef>
              <a:spcAft>
                <a:spcPct val="0"/>
              </a:spcAft>
              <a:buChar char="-"/>
              <a:defRPr sz="2200">
                <a:solidFill>
                  <a:schemeClr val="tx1"/>
                </a:solidFill>
                <a:latin typeface="Arial" pitchFamily="34" charset="0"/>
                <a:ea typeface="ＭＳ Ｐゴシック" pitchFamily="34" charset="-128"/>
              </a:defRPr>
            </a:lvl8pPr>
            <a:lvl9pPr marL="3886200" indent="-228600" eaLnBrk="0" fontAlgn="base" hangingPunct="0">
              <a:lnSpc>
                <a:spcPct val="120000"/>
              </a:lnSpc>
              <a:spcBef>
                <a:spcPct val="35000"/>
              </a:spcBef>
              <a:spcAft>
                <a:spcPct val="0"/>
              </a:spcAft>
              <a:buChar char="-"/>
              <a:defRPr sz="2200">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2000" b="0" i="0" u="none" strike="noStrike" kern="1200" cap="none" spc="0" normalizeH="0" baseline="0" noProof="0" dirty="0">
                <a:ln>
                  <a:noFill/>
                </a:ln>
                <a:solidFill>
                  <a:srgbClr val="000000"/>
                </a:solidFill>
                <a:effectLst/>
                <a:uLnTx/>
                <a:uFillTx/>
                <a:latin typeface="Arial"/>
                <a:ea typeface="ＭＳ Ｐゴシック"/>
                <a:cs typeface="Arial"/>
              </a:rPr>
              <a:t>8. Platz in der Hauptrunde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2000" b="0" i="0" u="none" strike="noStrike" kern="1200" cap="none" spc="0" normalizeH="0" baseline="0" noProof="0" dirty="0">
                <a:ln>
                  <a:noFill/>
                </a:ln>
                <a:solidFill>
                  <a:srgbClr val="000000"/>
                </a:solidFill>
                <a:effectLst/>
                <a:uLnTx/>
                <a:uFillTx/>
                <a:latin typeface="Arial"/>
                <a:ea typeface="ＭＳ Ｐゴシック"/>
                <a:cs typeface="Arial"/>
              </a:rPr>
              <a:t>4.Liga, Trainer: </a:t>
            </a:r>
            <a:r>
              <a:rPr kumimoji="0" lang="de-CH" sz="16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mn-cs"/>
              </a:rPr>
              <a:t>Ralph </a:t>
            </a:r>
            <a:r>
              <a:rPr kumimoji="0" lang="de-CH" sz="1600" b="0" i="0" u="none" strike="noStrike" kern="1200" cap="none" spc="0" normalizeH="0" baseline="0" noProof="0" dirty="0" err="1">
                <a:ln>
                  <a:noFill/>
                </a:ln>
                <a:solidFill>
                  <a:srgbClr val="000000"/>
                </a:solidFill>
                <a:effectLst/>
                <a:uLnTx/>
                <a:uFillTx/>
                <a:latin typeface="Arial" pitchFamily="34" charset="0"/>
                <a:ea typeface="ＭＳ Ｐゴシック" pitchFamily="34" charset="-128"/>
                <a:cs typeface="+mn-cs"/>
              </a:rPr>
              <a:t>Flammer</a:t>
            </a:r>
            <a:r>
              <a:rPr kumimoji="0" lang="de-CH" sz="16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mn-cs"/>
              </a:rPr>
              <a:t> &amp; </a:t>
            </a:r>
            <a:r>
              <a:rPr kumimoji="0" lang="de-CH" sz="1600" b="0" i="0" u="none" strike="noStrike" kern="1200" cap="none" spc="0" normalizeH="0" baseline="0" noProof="0" dirty="0" err="1">
                <a:ln>
                  <a:noFill/>
                </a:ln>
                <a:solidFill>
                  <a:srgbClr val="000000"/>
                </a:solidFill>
                <a:effectLst/>
                <a:uLnTx/>
                <a:uFillTx/>
                <a:latin typeface="Arial" pitchFamily="34" charset="0"/>
                <a:ea typeface="ＭＳ Ｐゴシック" pitchFamily="34" charset="-128"/>
                <a:cs typeface="+mn-cs"/>
              </a:rPr>
              <a:t>Dominque</a:t>
            </a:r>
            <a:r>
              <a:rPr kumimoji="0" lang="de-CH" sz="16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mn-cs"/>
              </a:rPr>
              <a:t> Wick</a:t>
            </a:r>
            <a:endParaRPr kumimoji="0" lang="de-CH" altLang="de-DE" sz="1600" b="0" i="0" u="none" strike="noStrike" kern="1200" cap="none" spc="0" normalizeH="0" baseline="0" noProof="0" dirty="0">
              <a:ln>
                <a:noFill/>
              </a:ln>
              <a:solidFill>
                <a:srgbClr val="000000"/>
              </a:solidFill>
              <a:effectLst/>
              <a:uLnTx/>
              <a:uFillTx/>
              <a:latin typeface="Arial"/>
              <a:ea typeface="ＭＳ Ｐゴシック"/>
              <a:cs typeface="Arial"/>
            </a:endParaRPr>
          </a:p>
        </p:txBody>
      </p:sp>
      <p:sp>
        <p:nvSpPr>
          <p:cNvPr id="9225" name="Rectangle 2"/>
          <p:cNvSpPr txBox="1">
            <a:spLocks noChangeArrowheads="1"/>
          </p:cNvSpPr>
          <p:nvPr/>
        </p:nvSpPr>
        <p:spPr bwMode="auto">
          <a:xfrm>
            <a:off x="5922764" y="6085970"/>
            <a:ext cx="4176464"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lnSpc>
                <a:spcPct val="120000"/>
              </a:lnSpc>
              <a:spcBef>
                <a:spcPct val="35000"/>
              </a:spcBef>
              <a:defRPr sz="2200" b="1">
                <a:solidFill>
                  <a:schemeClr val="tx1"/>
                </a:solidFill>
                <a:latin typeface="Arial" pitchFamily="34" charset="0"/>
                <a:ea typeface="ＭＳ Ｐゴシック" pitchFamily="34" charset="-128"/>
              </a:defRPr>
            </a:lvl1pPr>
            <a:lvl2pPr marL="742950" indent="-285750" eaLnBrk="0" hangingPunct="0">
              <a:lnSpc>
                <a:spcPct val="120000"/>
              </a:lnSpc>
              <a:spcBef>
                <a:spcPct val="35000"/>
              </a:spcBef>
              <a:buFont typeface="Wingdings" pitchFamily="2" charset="2"/>
              <a:defRPr sz="2200" b="1">
                <a:solidFill>
                  <a:schemeClr val="tx1"/>
                </a:solidFill>
                <a:latin typeface="Arial" pitchFamily="34" charset="0"/>
                <a:ea typeface="ＭＳ Ｐゴシック" pitchFamily="34" charset="-128"/>
              </a:defRPr>
            </a:lvl2pPr>
            <a:lvl3pPr marL="1143000" indent="-228600" eaLnBrk="0" hangingPunct="0">
              <a:lnSpc>
                <a:spcPct val="120000"/>
              </a:lnSpc>
              <a:spcBef>
                <a:spcPct val="35000"/>
              </a:spcBef>
              <a:buFont typeface="Times" pitchFamily="2" charset="0"/>
              <a:buChar char="•"/>
              <a:defRPr sz="2200" b="1">
                <a:solidFill>
                  <a:schemeClr val="tx1"/>
                </a:solidFill>
                <a:latin typeface="Arial" pitchFamily="34" charset="0"/>
                <a:ea typeface="ＭＳ Ｐゴシック" pitchFamily="34" charset="-128"/>
              </a:defRPr>
            </a:lvl3pPr>
            <a:lvl4pPr marL="1600200" indent="-228600" eaLnBrk="0" hangingPunct="0">
              <a:lnSpc>
                <a:spcPct val="120000"/>
              </a:lnSpc>
              <a:spcBef>
                <a:spcPct val="35000"/>
              </a:spcBef>
              <a:buChar char="•"/>
              <a:defRPr sz="2200">
                <a:solidFill>
                  <a:schemeClr val="tx1"/>
                </a:solidFill>
                <a:latin typeface="Arial" pitchFamily="34" charset="0"/>
                <a:ea typeface="ＭＳ Ｐゴシック" pitchFamily="34" charset="-128"/>
              </a:defRPr>
            </a:lvl4pPr>
            <a:lvl5pPr marL="2057400" indent="-228600" eaLnBrk="0" hangingPunct="0">
              <a:lnSpc>
                <a:spcPct val="120000"/>
              </a:lnSpc>
              <a:spcBef>
                <a:spcPct val="35000"/>
              </a:spcBef>
              <a:buChar char="-"/>
              <a:defRPr sz="2200">
                <a:solidFill>
                  <a:schemeClr val="tx1"/>
                </a:solidFill>
                <a:latin typeface="Arial" pitchFamily="34" charset="0"/>
                <a:ea typeface="ＭＳ Ｐゴシック" pitchFamily="34" charset="-128"/>
              </a:defRPr>
            </a:lvl5pPr>
            <a:lvl6pPr marL="2514600" indent="-228600" eaLnBrk="0" fontAlgn="base" hangingPunct="0">
              <a:lnSpc>
                <a:spcPct val="120000"/>
              </a:lnSpc>
              <a:spcBef>
                <a:spcPct val="35000"/>
              </a:spcBef>
              <a:spcAft>
                <a:spcPct val="0"/>
              </a:spcAft>
              <a:buChar char="-"/>
              <a:defRPr sz="2200">
                <a:solidFill>
                  <a:schemeClr val="tx1"/>
                </a:solidFill>
                <a:latin typeface="Arial" pitchFamily="34" charset="0"/>
                <a:ea typeface="ＭＳ Ｐゴシック" pitchFamily="34" charset="-128"/>
              </a:defRPr>
            </a:lvl6pPr>
            <a:lvl7pPr marL="2971800" indent="-228600" eaLnBrk="0" fontAlgn="base" hangingPunct="0">
              <a:lnSpc>
                <a:spcPct val="120000"/>
              </a:lnSpc>
              <a:spcBef>
                <a:spcPct val="35000"/>
              </a:spcBef>
              <a:spcAft>
                <a:spcPct val="0"/>
              </a:spcAft>
              <a:buChar char="-"/>
              <a:defRPr sz="2200">
                <a:solidFill>
                  <a:schemeClr val="tx1"/>
                </a:solidFill>
                <a:latin typeface="Arial" pitchFamily="34" charset="0"/>
                <a:ea typeface="ＭＳ Ｐゴシック" pitchFamily="34" charset="-128"/>
              </a:defRPr>
            </a:lvl7pPr>
            <a:lvl8pPr marL="3429000" indent="-228600" eaLnBrk="0" fontAlgn="base" hangingPunct="0">
              <a:lnSpc>
                <a:spcPct val="120000"/>
              </a:lnSpc>
              <a:spcBef>
                <a:spcPct val="35000"/>
              </a:spcBef>
              <a:spcAft>
                <a:spcPct val="0"/>
              </a:spcAft>
              <a:buChar char="-"/>
              <a:defRPr sz="2200">
                <a:solidFill>
                  <a:schemeClr val="tx1"/>
                </a:solidFill>
                <a:latin typeface="Arial" pitchFamily="34" charset="0"/>
                <a:ea typeface="ＭＳ Ｐゴシック" pitchFamily="34" charset="-128"/>
              </a:defRPr>
            </a:lvl8pPr>
            <a:lvl9pPr marL="3886200" indent="-228600" eaLnBrk="0" fontAlgn="base" hangingPunct="0">
              <a:lnSpc>
                <a:spcPct val="120000"/>
              </a:lnSpc>
              <a:spcBef>
                <a:spcPct val="35000"/>
              </a:spcBef>
              <a:spcAft>
                <a:spcPct val="0"/>
              </a:spcAft>
              <a:buChar char="-"/>
              <a:defRPr sz="2200">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20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mn-cs"/>
              </a:rPr>
              <a:t>„Sieger der Herzen“ </a:t>
            </a:r>
            <a:br>
              <a:rPr kumimoji="0" lang="de-DE" altLang="de-DE" sz="20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mn-cs"/>
              </a:rPr>
            </a:br>
            <a:r>
              <a:rPr kumimoji="0" lang="de-DE" altLang="de-DE" sz="20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mn-cs"/>
              </a:rPr>
              <a:t>Männer </a:t>
            </a:r>
            <a:r>
              <a:rPr kumimoji="0" lang="de-DE" altLang="de-DE" sz="2000" b="0" i="0" u="none" strike="noStrike" kern="1200" cap="none" spc="0" normalizeH="0" baseline="0" noProof="0" dirty="0" err="1">
                <a:ln>
                  <a:noFill/>
                </a:ln>
                <a:solidFill>
                  <a:srgbClr val="000000"/>
                </a:solidFill>
                <a:effectLst/>
                <a:uLnTx/>
                <a:uFillTx/>
                <a:latin typeface="Arial" pitchFamily="34" charset="0"/>
                <a:ea typeface="ＭＳ Ｐゴシック" pitchFamily="34" charset="-128"/>
                <a:cs typeface="+mn-cs"/>
              </a:rPr>
              <a:t>Plauschmannschaft</a:t>
            </a:r>
            <a:endParaRPr kumimoji="0" lang="de-CH" altLang="de-DE" sz="20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mn-cs"/>
            </a:endParaRPr>
          </a:p>
        </p:txBody>
      </p:sp>
      <p:pic>
        <p:nvPicPr>
          <p:cNvPr id="4" name="Grafik 3"/>
          <p:cNvPicPr>
            <a:picLocks noChangeAspect="1"/>
          </p:cNvPicPr>
          <p:nvPr/>
        </p:nvPicPr>
        <p:blipFill>
          <a:blip r:embed="rId2"/>
          <a:stretch>
            <a:fillRect/>
          </a:stretch>
        </p:blipFill>
        <p:spPr>
          <a:xfrm>
            <a:off x="205983" y="5580831"/>
            <a:ext cx="5594558" cy="1792982"/>
          </a:xfrm>
          <a:prstGeom prst="rect">
            <a:avLst/>
          </a:prstGeom>
        </p:spPr>
      </p:pic>
      <p:pic>
        <p:nvPicPr>
          <p:cNvPr id="3" name="Grafik 2">
            <a:extLst>
              <a:ext uri="{FF2B5EF4-FFF2-40B4-BE49-F238E27FC236}">
                <a16:creationId xmlns:a16="http://schemas.microsoft.com/office/drawing/2014/main" id="{6A74019B-7722-6142-9AF1-9669682D2E8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5723" y="1979044"/>
            <a:ext cx="4231722" cy="2821148"/>
          </a:xfrm>
          <a:prstGeom prst="rect">
            <a:avLst/>
          </a:prstGeom>
        </p:spPr>
      </p:pic>
      <p:pic>
        <p:nvPicPr>
          <p:cNvPr id="8" name="Grafik 7">
            <a:extLst>
              <a:ext uri="{FF2B5EF4-FFF2-40B4-BE49-F238E27FC236}">
                <a16:creationId xmlns:a16="http://schemas.microsoft.com/office/drawing/2014/main" id="{97719DDF-9A4F-E748-80AC-B6ECAF0E8D9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04990" y="1979044"/>
            <a:ext cx="4230061" cy="2821148"/>
          </a:xfrm>
          <a:prstGeom prst="rect">
            <a:avLst/>
          </a:prstGeom>
        </p:spPr>
      </p:pic>
    </p:spTree>
    <p:extLst>
      <p:ext uri="{BB962C8B-B14F-4D97-AF65-F5344CB8AC3E}">
        <p14:creationId xmlns:p14="http://schemas.microsoft.com/office/powerpoint/2010/main" val="33343804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txBox="1">
            <a:spLocks noChangeArrowheads="1"/>
          </p:cNvSpPr>
          <p:nvPr/>
        </p:nvSpPr>
        <p:spPr bwMode="auto">
          <a:xfrm>
            <a:off x="836613" y="777875"/>
            <a:ext cx="911066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spAutoFit/>
          </a:bodyPr>
          <a:lstStyle>
            <a:lvl1pPr eaLnBrk="0" hangingPunct="0">
              <a:lnSpc>
                <a:spcPct val="120000"/>
              </a:lnSpc>
              <a:spcBef>
                <a:spcPct val="35000"/>
              </a:spcBef>
              <a:defRPr sz="2200" b="1">
                <a:solidFill>
                  <a:schemeClr val="tx1"/>
                </a:solidFill>
                <a:latin typeface="Arial" pitchFamily="34" charset="0"/>
                <a:ea typeface="ＭＳ Ｐゴシック" pitchFamily="34" charset="-128"/>
              </a:defRPr>
            </a:lvl1pPr>
            <a:lvl2pPr marL="742950" indent="-285750" eaLnBrk="0" hangingPunct="0">
              <a:lnSpc>
                <a:spcPct val="120000"/>
              </a:lnSpc>
              <a:spcBef>
                <a:spcPct val="35000"/>
              </a:spcBef>
              <a:buFont typeface="Wingdings" pitchFamily="2" charset="2"/>
              <a:defRPr sz="2200" b="1">
                <a:solidFill>
                  <a:schemeClr val="tx1"/>
                </a:solidFill>
                <a:latin typeface="Arial" pitchFamily="34" charset="0"/>
                <a:ea typeface="ＭＳ Ｐゴシック" pitchFamily="34" charset="-128"/>
              </a:defRPr>
            </a:lvl2pPr>
            <a:lvl3pPr marL="1143000" indent="-228600" eaLnBrk="0" hangingPunct="0">
              <a:lnSpc>
                <a:spcPct val="120000"/>
              </a:lnSpc>
              <a:spcBef>
                <a:spcPct val="35000"/>
              </a:spcBef>
              <a:buFont typeface="Times" pitchFamily="2" charset="0"/>
              <a:buChar char="•"/>
              <a:defRPr sz="2200" b="1">
                <a:solidFill>
                  <a:schemeClr val="tx1"/>
                </a:solidFill>
                <a:latin typeface="Arial" pitchFamily="34" charset="0"/>
                <a:ea typeface="ＭＳ Ｐゴシック" pitchFamily="34" charset="-128"/>
              </a:defRPr>
            </a:lvl3pPr>
            <a:lvl4pPr marL="1600200" indent="-228600" eaLnBrk="0" hangingPunct="0">
              <a:lnSpc>
                <a:spcPct val="120000"/>
              </a:lnSpc>
              <a:spcBef>
                <a:spcPct val="35000"/>
              </a:spcBef>
              <a:buChar char="•"/>
              <a:defRPr sz="2200">
                <a:solidFill>
                  <a:schemeClr val="tx1"/>
                </a:solidFill>
                <a:latin typeface="Arial" pitchFamily="34" charset="0"/>
                <a:ea typeface="ＭＳ Ｐゴシック" pitchFamily="34" charset="-128"/>
              </a:defRPr>
            </a:lvl4pPr>
            <a:lvl5pPr marL="2057400" indent="-228600" eaLnBrk="0" hangingPunct="0">
              <a:lnSpc>
                <a:spcPct val="120000"/>
              </a:lnSpc>
              <a:spcBef>
                <a:spcPct val="35000"/>
              </a:spcBef>
              <a:buChar char="-"/>
              <a:defRPr sz="2200">
                <a:solidFill>
                  <a:schemeClr val="tx1"/>
                </a:solidFill>
                <a:latin typeface="Arial" pitchFamily="34" charset="0"/>
                <a:ea typeface="ＭＳ Ｐゴシック" pitchFamily="34" charset="-128"/>
              </a:defRPr>
            </a:lvl5pPr>
            <a:lvl6pPr marL="2514600" indent="-228600" eaLnBrk="0" fontAlgn="base" hangingPunct="0">
              <a:lnSpc>
                <a:spcPct val="120000"/>
              </a:lnSpc>
              <a:spcBef>
                <a:spcPct val="35000"/>
              </a:spcBef>
              <a:spcAft>
                <a:spcPct val="0"/>
              </a:spcAft>
              <a:buChar char="-"/>
              <a:defRPr sz="2200">
                <a:solidFill>
                  <a:schemeClr val="tx1"/>
                </a:solidFill>
                <a:latin typeface="Arial" pitchFamily="34" charset="0"/>
                <a:ea typeface="ＭＳ Ｐゴシック" pitchFamily="34" charset="-128"/>
              </a:defRPr>
            </a:lvl6pPr>
            <a:lvl7pPr marL="2971800" indent="-228600" eaLnBrk="0" fontAlgn="base" hangingPunct="0">
              <a:lnSpc>
                <a:spcPct val="120000"/>
              </a:lnSpc>
              <a:spcBef>
                <a:spcPct val="35000"/>
              </a:spcBef>
              <a:spcAft>
                <a:spcPct val="0"/>
              </a:spcAft>
              <a:buChar char="-"/>
              <a:defRPr sz="2200">
                <a:solidFill>
                  <a:schemeClr val="tx1"/>
                </a:solidFill>
                <a:latin typeface="Arial" pitchFamily="34" charset="0"/>
                <a:ea typeface="ＭＳ Ｐゴシック" pitchFamily="34" charset="-128"/>
              </a:defRPr>
            </a:lvl7pPr>
            <a:lvl8pPr marL="3429000" indent="-228600" eaLnBrk="0" fontAlgn="base" hangingPunct="0">
              <a:lnSpc>
                <a:spcPct val="120000"/>
              </a:lnSpc>
              <a:spcBef>
                <a:spcPct val="35000"/>
              </a:spcBef>
              <a:spcAft>
                <a:spcPct val="0"/>
              </a:spcAft>
              <a:buChar char="-"/>
              <a:defRPr sz="2200">
                <a:solidFill>
                  <a:schemeClr val="tx1"/>
                </a:solidFill>
                <a:latin typeface="Arial" pitchFamily="34" charset="0"/>
                <a:ea typeface="ＭＳ Ｐゴシック" pitchFamily="34" charset="-128"/>
              </a:defRPr>
            </a:lvl8pPr>
            <a:lvl9pPr marL="3886200" indent="-228600" eaLnBrk="0" fontAlgn="base" hangingPunct="0">
              <a:lnSpc>
                <a:spcPct val="120000"/>
              </a:lnSpc>
              <a:spcBef>
                <a:spcPct val="35000"/>
              </a:spcBef>
              <a:spcAft>
                <a:spcPct val="0"/>
              </a:spcAft>
              <a:buChar char="-"/>
              <a:defRPr sz="2200">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2400" b="1" i="0" u="none" strike="noStrike" kern="1200" cap="none" spc="0" normalizeH="0" baseline="0" noProof="0" dirty="0">
                <a:ln>
                  <a:noFill/>
                </a:ln>
                <a:solidFill>
                  <a:srgbClr val="FFFFFF"/>
                </a:solidFill>
                <a:effectLst/>
                <a:uLnTx/>
                <a:uFillTx/>
                <a:latin typeface="Arial"/>
                <a:ea typeface="ＭＳ Ｐゴシック"/>
                <a:cs typeface="Arial"/>
              </a:rPr>
              <a:t>3. </a:t>
            </a:r>
            <a:r>
              <a:rPr kumimoji="0" lang="de-CH" altLang="de-DE" sz="2400" b="1" i="0" u="none" strike="noStrike" kern="1200" cap="none" spc="0" normalizeH="0" baseline="0" noProof="0" dirty="0">
                <a:ln>
                  <a:noFill/>
                </a:ln>
                <a:solidFill>
                  <a:srgbClr val="FFFFFF"/>
                </a:solidFill>
                <a:effectLst/>
                <a:uLnTx/>
                <a:uFillTx/>
                <a:latin typeface="Arial"/>
                <a:ea typeface="ＭＳ Ｐゴシック"/>
                <a:cs typeface="Arial"/>
              </a:rPr>
              <a:t>Bericht Bereich Sport</a:t>
            </a:r>
            <a:r>
              <a:rPr kumimoji="0" lang="de-DE" altLang="de-DE" sz="2400" b="1" i="0" u="none" strike="noStrike" kern="1200" cap="none" spc="0" normalizeH="0" baseline="0" noProof="0" dirty="0">
                <a:ln>
                  <a:noFill/>
                </a:ln>
                <a:solidFill>
                  <a:srgbClr val="FFFFFF"/>
                </a:solidFill>
                <a:effectLst/>
                <a:uLnTx/>
                <a:uFillTx/>
                <a:latin typeface="Arial"/>
                <a:ea typeface="ＭＳ Ｐゴシック"/>
                <a:cs typeface="Arial"/>
              </a:rPr>
              <a:t> / Aktive</a:t>
            </a:r>
            <a:endParaRPr kumimoji="0" lang="de-CH" altLang="de-DE" sz="2400" b="1" i="0" u="none" strike="noStrike" kern="1200" cap="none" spc="0" normalizeH="0" baseline="0" noProof="0" dirty="0">
              <a:ln>
                <a:noFill/>
              </a:ln>
              <a:solidFill>
                <a:srgbClr val="FFFFFF"/>
              </a:solidFill>
              <a:effectLst/>
              <a:uLnTx/>
              <a:uFillTx/>
              <a:latin typeface="Arial"/>
              <a:ea typeface="ＭＳ Ｐゴシック"/>
              <a:cs typeface="Arial"/>
            </a:endParaRPr>
          </a:p>
        </p:txBody>
      </p:sp>
      <p:sp>
        <p:nvSpPr>
          <p:cNvPr id="9221" name="Rectangle 2"/>
          <p:cNvSpPr txBox="1">
            <a:spLocks noChangeArrowheads="1"/>
          </p:cNvSpPr>
          <p:nvPr/>
        </p:nvSpPr>
        <p:spPr bwMode="auto">
          <a:xfrm>
            <a:off x="283343" y="5744835"/>
            <a:ext cx="4990699"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lnSpc>
                <a:spcPct val="120000"/>
              </a:lnSpc>
              <a:spcBef>
                <a:spcPct val="35000"/>
              </a:spcBef>
              <a:defRPr sz="2200" b="1">
                <a:solidFill>
                  <a:schemeClr val="tx1"/>
                </a:solidFill>
                <a:latin typeface="Arial" pitchFamily="34" charset="0"/>
                <a:ea typeface="ＭＳ Ｐゴシック" pitchFamily="34" charset="-128"/>
              </a:defRPr>
            </a:lvl1pPr>
            <a:lvl2pPr marL="742950" indent="-285750" eaLnBrk="0" hangingPunct="0">
              <a:lnSpc>
                <a:spcPct val="120000"/>
              </a:lnSpc>
              <a:spcBef>
                <a:spcPct val="35000"/>
              </a:spcBef>
              <a:buFont typeface="Wingdings" pitchFamily="2" charset="2"/>
              <a:defRPr sz="2200" b="1">
                <a:solidFill>
                  <a:schemeClr val="tx1"/>
                </a:solidFill>
                <a:latin typeface="Arial" pitchFamily="34" charset="0"/>
                <a:ea typeface="ＭＳ Ｐゴシック" pitchFamily="34" charset="-128"/>
              </a:defRPr>
            </a:lvl2pPr>
            <a:lvl3pPr marL="1143000" indent="-228600" eaLnBrk="0" hangingPunct="0">
              <a:lnSpc>
                <a:spcPct val="120000"/>
              </a:lnSpc>
              <a:spcBef>
                <a:spcPct val="35000"/>
              </a:spcBef>
              <a:buFont typeface="Times" pitchFamily="2" charset="0"/>
              <a:buChar char="•"/>
              <a:defRPr sz="2200" b="1">
                <a:solidFill>
                  <a:schemeClr val="tx1"/>
                </a:solidFill>
                <a:latin typeface="Arial" pitchFamily="34" charset="0"/>
                <a:ea typeface="ＭＳ Ｐゴシック" pitchFamily="34" charset="-128"/>
              </a:defRPr>
            </a:lvl3pPr>
            <a:lvl4pPr marL="1600200" indent="-228600" eaLnBrk="0" hangingPunct="0">
              <a:lnSpc>
                <a:spcPct val="120000"/>
              </a:lnSpc>
              <a:spcBef>
                <a:spcPct val="35000"/>
              </a:spcBef>
              <a:buChar char="•"/>
              <a:defRPr sz="2200">
                <a:solidFill>
                  <a:schemeClr val="tx1"/>
                </a:solidFill>
                <a:latin typeface="Arial" pitchFamily="34" charset="0"/>
                <a:ea typeface="ＭＳ Ｐゴシック" pitchFamily="34" charset="-128"/>
              </a:defRPr>
            </a:lvl4pPr>
            <a:lvl5pPr marL="2057400" indent="-228600" eaLnBrk="0" hangingPunct="0">
              <a:lnSpc>
                <a:spcPct val="120000"/>
              </a:lnSpc>
              <a:spcBef>
                <a:spcPct val="35000"/>
              </a:spcBef>
              <a:buChar char="-"/>
              <a:defRPr sz="2200">
                <a:solidFill>
                  <a:schemeClr val="tx1"/>
                </a:solidFill>
                <a:latin typeface="Arial" pitchFamily="34" charset="0"/>
                <a:ea typeface="ＭＳ Ｐゴシック" pitchFamily="34" charset="-128"/>
              </a:defRPr>
            </a:lvl5pPr>
            <a:lvl6pPr marL="2514600" indent="-228600" eaLnBrk="0" fontAlgn="base" hangingPunct="0">
              <a:lnSpc>
                <a:spcPct val="120000"/>
              </a:lnSpc>
              <a:spcBef>
                <a:spcPct val="35000"/>
              </a:spcBef>
              <a:spcAft>
                <a:spcPct val="0"/>
              </a:spcAft>
              <a:buChar char="-"/>
              <a:defRPr sz="2200">
                <a:solidFill>
                  <a:schemeClr val="tx1"/>
                </a:solidFill>
                <a:latin typeface="Arial" pitchFamily="34" charset="0"/>
                <a:ea typeface="ＭＳ Ｐゴシック" pitchFamily="34" charset="-128"/>
              </a:defRPr>
            </a:lvl6pPr>
            <a:lvl7pPr marL="2971800" indent="-228600" eaLnBrk="0" fontAlgn="base" hangingPunct="0">
              <a:lnSpc>
                <a:spcPct val="120000"/>
              </a:lnSpc>
              <a:spcBef>
                <a:spcPct val="35000"/>
              </a:spcBef>
              <a:spcAft>
                <a:spcPct val="0"/>
              </a:spcAft>
              <a:buChar char="-"/>
              <a:defRPr sz="2200">
                <a:solidFill>
                  <a:schemeClr val="tx1"/>
                </a:solidFill>
                <a:latin typeface="Arial" pitchFamily="34" charset="0"/>
                <a:ea typeface="ＭＳ Ｐゴシック" pitchFamily="34" charset="-128"/>
              </a:defRPr>
            </a:lvl7pPr>
            <a:lvl8pPr marL="3429000" indent="-228600" eaLnBrk="0" fontAlgn="base" hangingPunct="0">
              <a:lnSpc>
                <a:spcPct val="120000"/>
              </a:lnSpc>
              <a:spcBef>
                <a:spcPct val="35000"/>
              </a:spcBef>
              <a:spcAft>
                <a:spcPct val="0"/>
              </a:spcAft>
              <a:buChar char="-"/>
              <a:defRPr sz="2200">
                <a:solidFill>
                  <a:schemeClr val="tx1"/>
                </a:solidFill>
                <a:latin typeface="Arial" pitchFamily="34" charset="0"/>
                <a:ea typeface="ＭＳ Ｐゴシック" pitchFamily="34" charset="-128"/>
              </a:defRPr>
            </a:lvl8pPr>
            <a:lvl9pPr marL="3886200" indent="-228600" eaLnBrk="0" fontAlgn="base" hangingPunct="0">
              <a:lnSpc>
                <a:spcPct val="120000"/>
              </a:lnSpc>
              <a:spcBef>
                <a:spcPct val="35000"/>
              </a:spcBef>
              <a:spcAft>
                <a:spcPct val="0"/>
              </a:spcAft>
              <a:buChar char="-"/>
              <a:defRPr sz="2200">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24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mn-cs"/>
              </a:rPr>
              <a:t>3 Platz in der Aufstiegsrunde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24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mn-cs"/>
              </a:rPr>
              <a:t>2. Liga, Trainer: Rolf Leuenberger</a:t>
            </a:r>
          </a:p>
        </p:txBody>
      </p:sp>
      <p:sp>
        <p:nvSpPr>
          <p:cNvPr id="9225" name="Rectangle 2"/>
          <p:cNvSpPr txBox="1">
            <a:spLocks noChangeArrowheads="1"/>
          </p:cNvSpPr>
          <p:nvPr/>
        </p:nvSpPr>
        <p:spPr bwMode="auto">
          <a:xfrm>
            <a:off x="5744865" y="5744835"/>
            <a:ext cx="4608512"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spAutoFit/>
          </a:bodyPr>
          <a:lstStyle>
            <a:lvl1pPr eaLnBrk="0" hangingPunct="0">
              <a:lnSpc>
                <a:spcPct val="120000"/>
              </a:lnSpc>
              <a:spcBef>
                <a:spcPct val="35000"/>
              </a:spcBef>
              <a:defRPr sz="2200" b="1">
                <a:solidFill>
                  <a:schemeClr val="tx1"/>
                </a:solidFill>
                <a:latin typeface="Arial" pitchFamily="34" charset="0"/>
                <a:ea typeface="ＭＳ Ｐゴシック" pitchFamily="34" charset="-128"/>
              </a:defRPr>
            </a:lvl1pPr>
            <a:lvl2pPr marL="742950" indent="-285750" eaLnBrk="0" hangingPunct="0">
              <a:lnSpc>
                <a:spcPct val="120000"/>
              </a:lnSpc>
              <a:spcBef>
                <a:spcPct val="35000"/>
              </a:spcBef>
              <a:buFont typeface="Wingdings" pitchFamily="2" charset="2"/>
              <a:defRPr sz="2200" b="1">
                <a:solidFill>
                  <a:schemeClr val="tx1"/>
                </a:solidFill>
                <a:latin typeface="Arial" pitchFamily="34" charset="0"/>
                <a:ea typeface="ＭＳ Ｐゴシック" pitchFamily="34" charset="-128"/>
              </a:defRPr>
            </a:lvl2pPr>
            <a:lvl3pPr marL="1143000" indent="-228600" eaLnBrk="0" hangingPunct="0">
              <a:lnSpc>
                <a:spcPct val="120000"/>
              </a:lnSpc>
              <a:spcBef>
                <a:spcPct val="35000"/>
              </a:spcBef>
              <a:buFont typeface="Times" pitchFamily="2" charset="0"/>
              <a:buChar char="•"/>
              <a:defRPr sz="2200" b="1">
                <a:solidFill>
                  <a:schemeClr val="tx1"/>
                </a:solidFill>
                <a:latin typeface="Arial" pitchFamily="34" charset="0"/>
                <a:ea typeface="ＭＳ Ｐゴシック" pitchFamily="34" charset="-128"/>
              </a:defRPr>
            </a:lvl3pPr>
            <a:lvl4pPr marL="1600200" indent="-228600" eaLnBrk="0" hangingPunct="0">
              <a:lnSpc>
                <a:spcPct val="120000"/>
              </a:lnSpc>
              <a:spcBef>
                <a:spcPct val="35000"/>
              </a:spcBef>
              <a:buChar char="•"/>
              <a:defRPr sz="2200">
                <a:solidFill>
                  <a:schemeClr val="tx1"/>
                </a:solidFill>
                <a:latin typeface="Arial" pitchFamily="34" charset="0"/>
                <a:ea typeface="ＭＳ Ｐゴシック" pitchFamily="34" charset="-128"/>
              </a:defRPr>
            </a:lvl4pPr>
            <a:lvl5pPr marL="2057400" indent="-228600" eaLnBrk="0" hangingPunct="0">
              <a:lnSpc>
                <a:spcPct val="120000"/>
              </a:lnSpc>
              <a:spcBef>
                <a:spcPct val="35000"/>
              </a:spcBef>
              <a:buChar char="-"/>
              <a:defRPr sz="2200">
                <a:solidFill>
                  <a:schemeClr val="tx1"/>
                </a:solidFill>
                <a:latin typeface="Arial" pitchFamily="34" charset="0"/>
                <a:ea typeface="ＭＳ Ｐゴシック" pitchFamily="34" charset="-128"/>
              </a:defRPr>
            </a:lvl5pPr>
            <a:lvl6pPr marL="2514600" indent="-228600" eaLnBrk="0" fontAlgn="base" hangingPunct="0">
              <a:lnSpc>
                <a:spcPct val="120000"/>
              </a:lnSpc>
              <a:spcBef>
                <a:spcPct val="35000"/>
              </a:spcBef>
              <a:spcAft>
                <a:spcPct val="0"/>
              </a:spcAft>
              <a:buChar char="-"/>
              <a:defRPr sz="2200">
                <a:solidFill>
                  <a:schemeClr val="tx1"/>
                </a:solidFill>
                <a:latin typeface="Arial" pitchFamily="34" charset="0"/>
                <a:ea typeface="ＭＳ Ｐゴシック" pitchFamily="34" charset="-128"/>
              </a:defRPr>
            </a:lvl6pPr>
            <a:lvl7pPr marL="2971800" indent="-228600" eaLnBrk="0" fontAlgn="base" hangingPunct="0">
              <a:lnSpc>
                <a:spcPct val="120000"/>
              </a:lnSpc>
              <a:spcBef>
                <a:spcPct val="35000"/>
              </a:spcBef>
              <a:spcAft>
                <a:spcPct val="0"/>
              </a:spcAft>
              <a:buChar char="-"/>
              <a:defRPr sz="2200">
                <a:solidFill>
                  <a:schemeClr val="tx1"/>
                </a:solidFill>
                <a:latin typeface="Arial" pitchFamily="34" charset="0"/>
                <a:ea typeface="ＭＳ Ｐゴシック" pitchFamily="34" charset="-128"/>
              </a:defRPr>
            </a:lvl7pPr>
            <a:lvl8pPr marL="3429000" indent="-228600" eaLnBrk="0" fontAlgn="base" hangingPunct="0">
              <a:lnSpc>
                <a:spcPct val="120000"/>
              </a:lnSpc>
              <a:spcBef>
                <a:spcPct val="35000"/>
              </a:spcBef>
              <a:spcAft>
                <a:spcPct val="0"/>
              </a:spcAft>
              <a:buChar char="-"/>
              <a:defRPr sz="2200">
                <a:solidFill>
                  <a:schemeClr val="tx1"/>
                </a:solidFill>
                <a:latin typeface="Arial" pitchFamily="34" charset="0"/>
                <a:ea typeface="ＭＳ Ｐゴシック" pitchFamily="34" charset="-128"/>
              </a:defRPr>
            </a:lvl8pPr>
            <a:lvl9pPr marL="3886200" indent="-228600" eaLnBrk="0" fontAlgn="base" hangingPunct="0">
              <a:lnSpc>
                <a:spcPct val="120000"/>
              </a:lnSpc>
              <a:spcBef>
                <a:spcPct val="35000"/>
              </a:spcBef>
              <a:spcAft>
                <a:spcPct val="0"/>
              </a:spcAft>
              <a:buChar char="-"/>
              <a:defRPr sz="2200">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CH" altLang="de-DE" sz="2400" b="0" i="0" u="none" strike="noStrike" kern="1200" cap="none" spc="0" normalizeH="0" baseline="0" noProof="0" dirty="0">
                <a:ln>
                  <a:noFill/>
                </a:ln>
                <a:solidFill>
                  <a:srgbClr val="000000"/>
                </a:solidFill>
                <a:effectLst/>
                <a:uLnTx/>
                <a:uFillTx/>
                <a:latin typeface="Arial"/>
                <a:ea typeface="ＭＳ Ｐゴシック"/>
                <a:cs typeface="Arial"/>
              </a:rPr>
              <a:t>6. Platz in der Hauptrunde </a:t>
            </a:r>
            <a:endParaRPr kumimoji="0" lang="de-CH" altLang="de-DE" sz="24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CH" altLang="de-DE" sz="24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mn-cs"/>
              </a:rPr>
              <a:t>3. Liga, Trainerin: Eliane </a:t>
            </a:r>
            <a:r>
              <a:rPr kumimoji="0" lang="de-CH" altLang="de-DE" sz="2400" b="0" i="0" u="none" strike="noStrike" kern="1200" cap="none" spc="0" normalizeH="0" baseline="0" noProof="0" dirty="0" err="1">
                <a:ln>
                  <a:noFill/>
                </a:ln>
                <a:solidFill>
                  <a:srgbClr val="000000"/>
                </a:solidFill>
                <a:effectLst/>
                <a:uLnTx/>
                <a:uFillTx/>
                <a:latin typeface="Arial" pitchFamily="34" charset="0"/>
                <a:ea typeface="ＭＳ Ｐゴシック" pitchFamily="34" charset="-128"/>
                <a:cs typeface="+mn-cs"/>
              </a:rPr>
              <a:t>Derungs</a:t>
            </a:r>
            <a:endParaRPr kumimoji="0" lang="de-CH" altLang="de-DE" sz="24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mn-cs"/>
            </a:endParaRPr>
          </a:p>
        </p:txBody>
      </p:sp>
      <p:pic>
        <p:nvPicPr>
          <p:cNvPr id="3" name="Grafik 2">
            <a:extLst>
              <a:ext uri="{FF2B5EF4-FFF2-40B4-BE49-F238E27FC236}">
                <a16:creationId xmlns:a16="http://schemas.microsoft.com/office/drawing/2014/main" id="{D16F487B-4608-D340-B839-4EC29C79483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3343" y="2338725"/>
            <a:ext cx="4626004" cy="3082723"/>
          </a:xfrm>
          <a:prstGeom prst="rect">
            <a:avLst/>
          </a:prstGeom>
        </p:spPr>
      </p:pic>
      <p:pic>
        <p:nvPicPr>
          <p:cNvPr id="7" name="Grafik 6">
            <a:extLst>
              <a:ext uri="{FF2B5EF4-FFF2-40B4-BE49-F238E27FC236}">
                <a16:creationId xmlns:a16="http://schemas.microsoft.com/office/drawing/2014/main" id="{BF0C6A00-A3A0-0442-ACEB-AE2B22E0E0C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7527" y="2338725"/>
            <a:ext cx="4608512" cy="3072341"/>
          </a:xfrm>
          <a:prstGeom prst="rect">
            <a:avLst/>
          </a:prstGeom>
        </p:spPr>
      </p:pic>
    </p:spTree>
    <p:extLst>
      <p:ext uri="{BB962C8B-B14F-4D97-AF65-F5344CB8AC3E}">
        <p14:creationId xmlns:p14="http://schemas.microsoft.com/office/powerpoint/2010/main" val="38174043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txBox="1">
            <a:spLocks noChangeArrowheads="1"/>
          </p:cNvSpPr>
          <p:nvPr/>
        </p:nvSpPr>
        <p:spPr bwMode="auto">
          <a:xfrm>
            <a:off x="836613" y="777875"/>
            <a:ext cx="91106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spAutoFit/>
          </a:bodyPr>
          <a:lstStyle>
            <a:lvl1pPr eaLnBrk="0" hangingPunct="0">
              <a:lnSpc>
                <a:spcPct val="120000"/>
              </a:lnSpc>
              <a:spcBef>
                <a:spcPct val="35000"/>
              </a:spcBef>
              <a:defRPr sz="2200" b="1">
                <a:solidFill>
                  <a:schemeClr val="tx1"/>
                </a:solidFill>
                <a:latin typeface="Arial" pitchFamily="34" charset="0"/>
                <a:ea typeface="ＭＳ Ｐゴシック" pitchFamily="34" charset="-128"/>
              </a:defRPr>
            </a:lvl1pPr>
            <a:lvl2pPr marL="742950" indent="-285750" eaLnBrk="0" hangingPunct="0">
              <a:lnSpc>
                <a:spcPct val="120000"/>
              </a:lnSpc>
              <a:spcBef>
                <a:spcPct val="35000"/>
              </a:spcBef>
              <a:buFont typeface="Wingdings" pitchFamily="2" charset="2"/>
              <a:defRPr sz="2200" b="1">
                <a:solidFill>
                  <a:schemeClr val="tx1"/>
                </a:solidFill>
                <a:latin typeface="Arial" pitchFamily="34" charset="0"/>
                <a:ea typeface="ＭＳ Ｐゴシック" pitchFamily="34" charset="-128"/>
              </a:defRPr>
            </a:lvl2pPr>
            <a:lvl3pPr marL="1143000" indent="-228600" eaLnBrk="0" hangingPunct="0">
              <a:lnSpc>
                <a:spcPct val="120000"/>
              </a:lnSpc>
              <a:spcBef>
                <a:spcPct val="35000"/>
              </a:spcBef>
              <a:buFont typeface="Times" pitchFamily="2" charset="0"/>
              <a:buChar char="•"/>
              <a:defRPr sz="2200" b="1">
                <a:solidFill>
                  <a:schemeClr val="tx1"/>
                </a:solidFill>
                <a:latin typeface="Arial" pitchFamily="34" charset="0"/>
                <a:ea typeface="ＭＳ Ｐゴシック" pitchFamily="34" charset="-128"/>
              </a:defRPr>
            </a:lvl3pPr>
            <a:lvl4pPr marL="1600200" indent="-228600" eaLnBrk="0" hangingPunct="0">
              <a:lnSpc>
                <a:spcPct val="120000"/>
              </a:lnSpc>
              <a:spcBef>
                <a:spcPct val="35000"/>
              </a:spcBef>
              <a:buChar char="•"/>
              <a:defRPr sz="2200">
                <a:solidFill>
                  <a:schemeClr val="tx1"/>
                </a:solidFill>
                <a:latin typeface="Arial" pitchFamily="34" charset="0"/>
                <a:ea typeface="ＭＳ Ｐゴシック" pitchFamily="34" charset="-128"/>
              </a:defRPr>
            </a:lvl4pPr>
            <a:lvl5pPr marL="2057400" indent="-228600" eaLnBrk="0" hangingPunct="0">
              <a:lnSpc>
                <a:spcPct val="120000"/>
              </a:lnSpc>
              <a:spcBef>
                <a:spcPct val="35000"/>
              </a:spcBef>
              <a:buChar char="-"/>
              <a:defRPr sz="2200">
                <a:solidFill>
                  <a:schemeClr val="tx1"/>
                </a:solidFill>
                <a:latin typeface="Arial" pitchFamily="34" charset="0"/>
                <a:ea typeface="ＭＳ Ｐゴシック" pitchFamily="34" charset="-128"/>
              </a:defRPr>
            </a:lvl5pPr>
            <a:lvl6pPr marL="2514600" indent="-228600" eaLnBrk="0" fontAlgn="base" hangingPunct="0">
              <a:lnSpc>
                <a:spcPct val="120000"/>
              </a:lnSpc>
              <a:spcBef>
                <a:spcPct val="35000"/>
              </a:spcBef>
              <a:spcAft>
                <a:spcPct val="0"/>
              </a:spcAft>
              <a:buChar char="-"/>
              <a:defRPr sz="2200">
                <a:solidFill>
                  <a:schemeClr val="tx1"/>
                </a:solidFill>
                <a:latin typeface="Arial" pitchFamily="34" charset="0"/>
                <a:ea typeface="ＭＳ Ｐゴシック" pitchFamily="34" charset="-128"/>
              </a:defRPr>
            </a:lvl6pPr>
            <a:lvl7pPr marL="2971800" indent="-228600" eaLnBrk="0" fontAlgn="base" hangingPunct="0">
              <a:lnSpc>
                <a:spcPct val="120000"/>
              </a:lnSpc>
              <a:spcBef>
                <a:spcPct val="35000"/>
              </a:spcBef>
              <a:spcAft>
                <a:spcPct val="0"/>
              </a:spcAft>
              <a:buChar char="-"/>
              <a:defRPr sz="2200">
                <a:solidFill>
                  <a:schemeClr val="tx1"/>
                </a:solidFill>
                <a:latin typeface="Arial" pitchFamily="34" charset="0"/>
                <a:ea typeface="ＭＳ Ｐゴシック" pitchFamily="34" charset="-128"/>
              </a:defRPr>
            </a:lvl7pPr>
            <a:lvl8pPr marL="3429000" indent="-228600" eaLnBrk="0" fontAlgn="base" hangingPunct="0">
              <a:lnSpc>
                <a:spcPct val="120000"/>
              </a:lnSpc>
              <a:spcBef>
                <a:spcPct val="35000"/>
              </a:spcBef>
              <a:spcAft>
                <a:spcPct val="0"/>
              </a:spcAft>
              <a:buChar char="-"/>
              <a:defRPr sz="2200">
                <a:solidFill>
                  <a:schemeClr val="tx1"/>
                </a:solidFill>
                <a:latin typeface="Arial" pitchFamily="34" charset="0"/>
                <a:ea typeface="ＭＳ Ｐゴシック" pitchFamily="34" charset="-128"/>
              </a:defRPr>
            </a:lvl8pPr>
            <a:lvl9pPr marL="3886200" indent="-228600" eaLnBrk="0" fontAlgn="base" hangingPunct="0">
              <a:lnSpc>
                <a:spcPct val="120000"/>
              </a:lnSpc>
              <a:spcBef>
                <a:spcPct val="35000"/>
              </a:spcBef>
              <a:spcAft>
                <a:spcPct val="0"/>
              </a:spcAft>
              <a:buChar char="-"/>
              <a:defRPr sz="2200">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CH" altLang="de-DE" sz="2400" b="1" i="0" u="none" strike="noStrike" kern="1200" cap="none" spc="0" normalizeH="0" baseline="0" noProof="0" dirty="0">
                <a:ln>
                  <a:noFill/>
                </a:ln>
                <a:solidFill>
                  <a:srgbClr val="FFFFFF"/>
                </a:solidFill>
                <a:effectLst/>
                <a:uLnTx/>
                <a:uFillTx/>
                <a:latin typeface="Arial"/>
                <a:ea typeface="ＭＳ Ｐゴシック"/>
                <a:cs typeface="Arial"/>
              </a:rPr>
              <a:t>3. Bericht Bereich Sport</a:t>
            </a:r>
            <a:r>
              <a:rPr kumimoji="0" lang="de-DE" altLang="de-DE" sz="2400" b="1" i="0" u="none" strike="noStrike" kern="1200" cap="none" spc="0" normalizeH="0" baseline="0" noProof="0" dirty="0">
                <a:ln>
                  <a:noFill/>
                </a:ln>
                <a:solidFill>
                  <a:srgbClr val="FFFFFF"/>
                </a:solidFill>
                <a:effectLst/>
                <a:uLnTx/>
                <a:uFillTx/>
                <a:latin typeface="Arial"/>
                <a:ea typeface="ＭＳ Ｐゴシック"/>
                <a:cs typeface="Arial"/>
              </a:rPr>
              <a:t> / Aktive</a:t>
            </a:r>
            <a:endParaRPr kumimoji="0" lang="de-CH" altLang="de-DE" sz="2400" b="1" i="0" u="none" strike="noStrike" kern="1200" cap="none" spc="0" normalizeH="0" baseline="0" noProof="0" dirty="0">
              <a:ln>
                <a:noFill/>
              </a:ln>
              <a:solidFill>
                <a:srgbClr val="FFFFFF"/>
              </a:solidFill>
              <a:effectLst/>
              <a:uLnTx/>
              <a:uFillTx/>
              <a:latin typeface="Arial"/>
              <a:ea typeface="ＭＳ Ｐゴシック"/>
              <a:cs typeface="Arial"/>
            </a:endParaRPr>
          </a:p>
        </p:txBody>
      </p:sp>
      <p:pic>
        <p:nvPicPr>
          <p:cNvPr id="10243" name="Picture 13" descr="http://t1.ftcdn.net/jpg/00/30/61/36/400_F_30613672_oSZHr3b4hYEwLhvCZGfQNwZLMUwDdTFI.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013" y="4140671"/>
            <a:ext cx="993775"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Picture 15" descr="Smile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4038" y="2228850"/>
            <a:ext cx="104775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7" name="Picture 17" descr="teamwork aufstie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8188" y="5868863"/>
            <a:ext cx="900112" cy="90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feld 2">
            <a:extLst>
              <a:ext uri="{FF2B5EF4-FFF2-40B4-BE49-F238E27FC236}">
                <a16:creationId xmlns:a16="http://schemas.microsoft.com/office/drawing/2014/main" id="{3138CA18-6954-44C0-AF3B-176B719388F0}"/>
              </a:ext>
            </a:extLst>
          </p:cNvPr>
          <p:cNvSpPr txBox="1"/>
          <p:nvPr/>
        </p:nvSpPr>
        <p:spPr>
          <a:xfrm>
            <a:off x="2058647" y="2260937"/>
            <a:ext cx="7888628" cy="1323439"/>
          </a:xfrm>
          <a:prstGeom prst="rect">
            <a:avLst/>
          </a:prstGeom>
          <a:noFill/>
        </p:spPr>
        <p:txBody>
          <a:bodyPr wrap="square" lIns="91440" tIns="45720" rIns="91440" bIns="45720" rtlCol="0" anchor="t">
            <a:spAutoFit/>
          </a:bodyPr>
          <a:lstStyle/>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de-CH" sz="2000" b="0" i="0" u="none" strike="noStrike" kern="1200" cap="none" spc="0" normalizeH="0" baseline="0" noProof="0" dirty="0">
                <a:ln>
                  <a:noFill/>
                </a:ln>
                <a:solidFill>
                  <a:srgbClr val="000000"/>
                </a:solidFill>
                <a:effectLst/>
                <a:uLnTx/>
                <a:uFillTx/>
                <a:latin typeface="Arial"/>
                <a:ea typeface="ＭＳ Ｐゴシック"/>
                <a:cs typeface="Arial"/>
              </a:rPr>
              <a:t>Alle Mannschaften wurden für die neue Saison angemeldet</a:t>
            </a:r>
            <a:endParaRPr kumimoji="0" lang="en-US" sz="2400" b="0" i="0" u="none" strike="noStrike" kern="1200" cap="none" spc="0" normalizeH="0" baseline="0" noProof="0" dirty="0">
              <a:ln>
                <a:noFill/>
              </a:ln>
              <a:solidFill>
                <a:srgbClr val="000000"/>
              </a:solidFill>
              <a:effectLst/>
              <a:uLnTx/>
              <a:uFillTx/>
              <a:latin typeface="Arial"/>
              <a:ea typeface="ＭＳ Ｐゴシック"/>
              <a:cs typeface="Arial"/>
            </a:endParaRP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de-CH" sz="2000" b="0" i="0" u="none" strike="noStrike" kern="1200" cap="none" spc="0" normalizeH="0" baseline="0" noProof="0" dirty="0">
                <a:ln>
                  <a:noFill/>
                </a:ln>
                <a:solidFill>
                  <a:srgbClr val="000000"/>
                </a:solidFill>
                <a:effectLst/>
                <a:uLnTx/>
                <a:uFillTx/>
                <a:latin typeface="Arial"/>
                <a:ea typeface="ＭＳ Ｐゴシック"/>
                <a:cs typeface="Arial"/>
              </a:rPr>
              <a:t>Für alle Teams (aktive) erfolgreiche Trainersuche</a:t>
            </a: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de-CH" sz="2000" b="0" i="0" u="none" strike="noStrike" kern="1200" cap="none" spc="0" normalizeH="0" baseline="0" noProof="0" dirty="0">
                <a:ln>
                  <a:noFill/>
                </a:ln>
                <a:solidFill>
                  <a:srgbClr val="000000"/>
                </a:solidFill>
                <a:effectLst/>
                <a:uLnTx/>
                <a:uFillTx/>
                <a:latin typeface="Arial"/>
                <a:ea typeface="ＭＳ Ｐゴシック"/>
                <a:cs typeface="Arial"/>
              </a:rPr>
              <a:t>Neue Trainer: H1 Andy </a:t>
            </a:r>
            <a:r>
              <a:rPr kumimoji="0" lang="de-CH" sz="2000" b="0" i="0" u="none" strike="noStrike" kern="1200" cap="none" spc="0" normalizeH="0" baseline="0" noProof="0" dirty="0" err="1">
                <a:ln>
                  <a:noFill/>
                </a:ln>
                <a:solidFill>
                  <a:srgbClr val="000000"/>
                </a:solidFill>
                <a:effectLst/>
                <a:uLnTx/>
                <a:uFillTx/>
                <a:latin typeface="Arial"/>
                <a:ea typeface="ＭＳ Ｐゴシック"/>
                <a:cs typeface="Arial"/>
              </a:rPr>
              <a:t>Friedling</a:t>
            </a:r>
            <a:r>
              <a:rPr kumimoji="0" lang="de-CH" sz="2000" b="0" i="0" u="none" strike="noStrike" kern="1200" cap="none" spc="0" normalizeH="0" baseline="0" noProof="0" dirty="0">
                <a:ln>
                  <a:noFill/>
                </a:ln>
                <a:solidFill>
                  <a:srgbClr val="000000"/>
                </a:solidFill>
                <a:effectLst/>
                <a:uLnTx/>
                <a:uFillTx/>
                <a:latin typeface="Arial"/>
                <a:ea typeface="ＭＳ Ｐゴシック"/>
                <a:cs typeface="Arial"/>
              </a:rPr>
              <a:t>, D1 Jens Dove</a:t>
            </a: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de-CH" sz="2000" b="0" i="0" u="none" strike="noStrike" kern="1200" cap="none" spc="0" normalizeH="0" baseline="0" noProof="0" dirty="0">
                <a:ln>
                  <a:noFill/>
                </a:ln>
                <a:solidFill>
                  <a:srgbClr val="000000"/>
                </a:solidFill>
                <a:effectLst/>
                <a:uLnTx/>
                <a:uFillTx/>
                <a:latin typeface="Arial"/>
                <a:ea typeface="ＭＳ Ｐゴシック"/>
                <a:cs typeface="Arial"/>
              </a:rPr>
              <a:t>Aufstieg Herren 1 in die 2. Liga</a:t>
            </a:r>
          </a:p>
        </p:txBody>
      </p:sp>
      <p:sp>
        <p:nvSpPr>
          <p:cNvPr id="4" name="Textfeld 3">
            <a:extLst>
              <a:ext uri="{FF2B5EF4-FFF2-40B4-BE49-F238E27FC236}">
                <a16:creationId xmlns:a16="http://schemas.microsoft.com/office/drawing/2014/main" id="{D50E9AEB-0562-4409-B79F-70C3C282B573}"/>
              </a:ext>
            </a:extLst>
          </p:cNvPr>
          <p:cNvSpPr txBox="1"/>
          <p:nvPr/>
        </p:nvSpPr>
        <p:spPr>
          <a:xfrm>
            <a:off x="2037125" y="4143336"/>
            <a:ext cx="7200799" cy="1323439"/>
          </a:xfrm>
          <a:prstGeom prst="rect">
            <a:avLst/>
          </a:prstGeom>
          <a:noFill/>
        </p:spPr>
        <p:txBody>
          <a:bodyPr wrap="square" lIns="91440" tIns="45720" rIns="91440" bIns="45720" rtlCol="0" anchor="t">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CH" sz="2000" b="0" i="0" u="none" strike="noStrike" kern="1200" cap="none" spc="0" normalizeH="0" baseline="0" noProof="0" dirty="0">
              <a:ln>
                <a:noFill/>
              </a:ln>
              <a:solidFill>
                <a:srgbClr val="000000"/>
              </a:solidFill>
              <a:effectLst/>
              <a:uLnTx/>
              <a:uFillTx/>
              <a:latin typeface="Arial"/>
              <a:ea typeface="ＭＳ Ｐゴシック"/>
              <a:cs typeface="Arial"/>
            </a:endParaRP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de-CH" sz="2000" b="0" i="0" u="none" strike="noStrike" kern="1200" cap="none" spc="0" normalizeH="0" baseline="0" noProof="0" dirty="0">
                <a:ln>
                  <a:noFill/>
                </a:ln>
                <a:solidFill>
                  <a:srgbClr val="000000"/>
                </a:solidFill>
                <a:effectLst/>
                <a:uLnTx/>
                <a:uFillTx/>
                <a:latin typeface="Arial"/>
                <a:ea typeface="ＭＳ Ｐゴシック"/>
                <a:cs typeface="Arial"/>
              </a:rPr>
              <a:t>Spielermangel in Damen 1</a:t>
            </a: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de-CH" sz="2000" b="0" i="0" u="none" strike="noStrike" kern="1200" cap="none" spc="0" normalizeH="0" baseline="0" noProof="0" dirty="0">
                <a:ln>
                  <a:noFill/>
                </a:ln>
                <a:solidFill>
                  <a:srgbClr val="000000"/>
                </a:solidFill>
                <a:effectLst/>
                <a:uLnTx/>
                <a:uFillTx/>
                <a:latin typeface="Arial"/>
                <a:ea typeface="ＭＳ Ｐゴシック"/>
                <a:cs typeface="Arial"/>
              </a:rPr>
              <a:t>Spielermangel in Herren 2 und Torwartproblem</a:t>
            </a:r>
            <a:endParaRPr kumimoji="0" lang="de-CH" sz="20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Arial"/>
            </a:endParaRP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de-CH" sz="20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mn-cs"/>
            </a:endParaRPr>
          </a:p>
        </p:txBody>
      </p:sp>
      <p:sp>
        <p:nvSpPr>
          <p:cNvPr id="5" name="Textfeld 4">
            <a:extLst>
              <a:ext uri="{FF2B5EF4-FFF2-40B4-BE49-F238E27FC236}">
                <a16:creationId xmlns:a16="http://schemas.microsoft.com/office/drawing/2014/main" id="{166F8FB6-FEB8-4C41-A4AA-1BE35B694E5D}"/>
              </a:ext>
            </a:extLst>
          </p:cNvPr>
          <p:cNvSpPr txBox="1"/>
          <p:nvPr/>
        </p:nvSpPr>
        <p:spPr>
          <a:xfrm>
            <a:off x="2037125" y="6077336"/>
            <a:ext cx="6806132" cy="1015663"/>
          </a:xfrm>
          <a:prstGeom prst="rect">
            <a:avLst/>
          </a:prstGeom>
          <a:noFill/>
        </p:spPr>
        <p:txBody>
          <a:bodyPr wrap="square" lIns="91440" tIns="45720" rIns="91440" bIns="45720" rtlCol="0" anchor="t">
            <a:spAutoFit/>
          </a:bodyPr>
          <a:lstStyle/>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de-CH" sz="2000" b="0" i="0" u="none" strike="noStrike" kern="1200" cap="none" spc="0" normalizeH="0" baseline="0" noProof="0" dirty="0">
                <a:ln>
                  <a:noFill/>
                </a:ln>
                <a:solidFill>
                  <a:srgbClr val="000000"/>
                </a:solidFill>
                <a:effectLst/>
                <a:uLnTx/>
                <a:uFillTx/>
                <a:latin typeface="Arial"/>
                <a:ea typeface="ＭＳ Ｐゴシック"/>
                <a:cs typeface="Arial"/>
              </a:rPr>
              <a:t>Sportlich weiterkommen</a:t>
            </a: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de-CH" sz="2000" b="0" i="0" u="none" strike="noStrike" kern="1200" cap="none" spc="0" normalizeH="0" baseline="0" noProof="0" dirty="0">
                <a:ln>
                  <a:noFill/>
                </a:ln>
                <a:solidFill>
                  <a:srgbClr val="000000"/>
                </a:solidFill>
                <a:effectLst/>
                <a:uLnTx/>
                <a:uFillTx/>
                <a:latin typeface="Arial"/>
                <a:ea typeface="ＭＳ Ｐゴシック"/>
                <a:cs typeface="Arial"/>
              </a:rPr>
              <a:t>Zusammenarbeit Mannschaften 1 &amp; 2</a:t>
            </a: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de-CH" sz="2000" b="0" i="0" u="none" strike="noStrike" kern="1200" cap="none" spc="0" normalizeH="0" baseline="0" noProof="0" dirty="0">
                <a:ln>
                  <a:noFill/>
                </a:ln>
                <a:solidFill>
                  <a:srgbClr val="000000"/>
                </a:solidFill>
                <a:effectLst/>
                <a:uLnTx/>
                <a:uFillTx/>
                <a:latin typeface="Arial"/>
                <a:ea typeface="ＭＳ Ｐゴシック"/>
                <a:cs typeface="Arial"/>
              </a:rPr>
              <a:t>Zusammenarbeit Aktive und Junioren</a:t>
            </a:r>
            <a:endParaRPr kumimoji="0" lang="de-CH" sz="20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Arial"/>
            </a:endParaRPr>
          </a:p>
        </p:txBody>
      </p:sp>
    </p:spTree>
    <p:extLst>
      <p:ext uri="{BB962C8B-B14F-4D97-AF65-F5344CB8AC3E}">
        <p14:creationId xmlns:p14="http://schemas.microsoft.com/office/powerpoint/2010/main" val="4101570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8D4C46D2-2693-6DCE-10CF-3C2CFC725E81}"/>
              </a:ext>
            </a:extLst>
          </p:cNvPr>
          <p:cNvSpPr txBox="1">
            <a:spLocks noChangeArrowheads="1"/>
          </p:cNvSpPr>
          <p:nvPr/>
        </p:nvSpPr>
        <p:spPr bwMode="auto">
          <a:xfrm>
            <a:off x="836613" y="777875"/>
            <a:ext cx="911066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spAutoFit/>
          </a:bodyPr>
          <a:lstStyle>
            <a:lvl1pPr eaLnBrk="0" hangingPunct="0">
              <a:lnSpc>
                <a:spcPct val="120000"/>
              </a:lnSpc>
              <a:spcBef>
                <a:spcPct val="35000"/>
              </a:spcBef>
              <a:defRPr sz="2200" b="1">
                <a:solidFill>
                  <a:schemeClr val="tx1"/>
                </a:solidFill>
                <a:latin typeface="Arial" pitchFamily="34" charset="0"/>
                <a:ea typeface="ＭＳ Ｐゴシック" pitchFamily="34" charset="-128"/>
              </a:defRPr>
            </a:lvl1pPr>
            <a:lvl2pPr marL="742950" indent="-285750" eaLnBrk="0" hangingPunct="0">
              <a:lnSpc>
                <a:spcPct val="120000"/>
              </a:lnSpc>
              <a:spcBef>
                <a:spcPct val="35000"/>
              </a:spcBef>
              <a:buFont typeface="Wingdings" pitchFamily="2" charset="2"/>
              <a:defRPr sz="2200" b="1">
                <a:solidFill>
                  <a:schemeClr val="tx1"/>
                </a:solidFill>
                <a:latin typeface="Arial" pitchFamily="34" charset="0"/>
                <a:ea typeface="ＭＳ Ｐゴシック" pitchFamily="34" charset="-128"/>
              </a:defRPr>
            </a:lvl2pPr>
            <a:lvl3pPr marL="1143000" indent="-228600" eaLnBrk="0" hangingPunct="0">
              <a:lnSpc>
                <a:spcPct val="120000"/>
              </a:lnSpc>
              <a:spcBef>
                <a:spcPct val="35000"/>
              </a:spcBef>
              <a:buFont typeface="Times" pitchFamily="2" charset="0"/>
              <a:buChar char="•"/>
              <a:defRPr sz="2200" b="1">
                <a:solidFill>
                  <a:schemeClr val="tx1"/>
                </a:solidFill>
                <a:latin typeface="Arial" pitchFamily="34" charset="0"/>
                <a:ea typeface="ＭＳ Ｐゴシック" pitchFamily="34" charset="-128"/>
              </a:defRPr>
            </a:lvl3pPr>
            <a:lvl4pPr marL="1600200" indent="-228600" eaLnBrk="0" hangingPunct="0">
              <a:lnSpc>
                <a:spcPct val="120000"/>
              </a:lnSpc>
              <a:spcBef>
                <a:spcPct val="35000"/>
              </a:spcBef>
              <a:buChar char="•"/>
              <a:defRPr sz="2200">
                <a:solidFill>
                  <a:schemeClr val="tx1"/>
                </a:solidFill>
                <a:latin typeface="Arial" pitchFamily="34" charset="0"/>
                <a:ea typeface="ＭＳ Ｐゴシック" pitchFamily="34" charset="-128"/>
              </a:defRPr>
            </a:lvl4pPr>
            <a:lvl5pPr marL="2057400" indent="-228600" eaLnBrk="0" hangingPunct="0">
              <a:lnSpc>
                <a:spcPct val="120000"/>
              </a:lnSpc>
              <a:spcBef>
                <a:spcPct val="35000"/>
              </a:spcBef>
              <a:buChar char="-"/>
              <a:defRPr sz="2200">
                <a:solidFill>
                  <a:schemeClr val="tx1"/>
                </a:solidFill>
                <a:latin typeface="Arial" pitchFamily="34" charset="0"/>
                <a:ea typeface="ＭＳ Ｐゴシック" pitchFamily="34" charset="-128"/>
              </a:defRPr>
            </a:lvl5pPr>
            <a:lvl6pPr marL="2514600" indent="-228600" eaLnBrk="0" fontAlgn="base" hangingPunct="0">
              <a:lnSpc>
                <a:spcPct val="120000"/>
              </a:lnSpc>
              <a:spcBef>
                <a:spcPct val="35000"/>
              </a:spcBef>
              <a:spcAft>
                <a:spcPct val="0"/>
              </a:spcAft>
              <a:buChar char="-"/>
              <a:defRPr sz="2200">
                <a:solidFill>
                  <a:schemeClr val="tx1"/>
                </a:solidFill>
                <a:latin typeface="Arial" pitchFamily="34" charset="0"/>
                <a:ea typeface="ＭＳ Ｐゴシック" pitchFamily="34" charset="-128"/>
              </a:defRPr>
            </a:lvl6pPr>
            <a:lvl7pPr marL="2971800" indent="-228600" eaLnBrk="0" fontAlgn="base" hangingPunct="0">
              <a:lnSpc>
                <a:spcPct val="120000"/>
              </a:lnSpc>
              <a:spcBef>
                <a:spcPct val="35000"/>
              </a:spcBef>
              <a:spcAft>
                <a:spcPct val="0"/>
              </a:spcAft>
              <a:buChar char="-"/>
              <a:defRPr sz="2200">
                <a:solidFill>
                  <a:schemeClr val="tx1"/>
                </a:solidFill>
                <a:latin typeface="Arial" pitchFamily="34" charset="0"/>
                <a:ea typeface="ＭＳ Ｐゴシック" pitchFamily="34" charset="-128"/>
              </a:defRPr>
            </a:lvl7pPr>
            <a:lvl8pPr marL="3429000" indent="-228600" eaLnBrk="0" fontAlgn="base" hangingPunct="0">
              <a:lnSpc>
                <a:spcPct val="120000"/>
              </a:lnSpc>
              <a:spcBef>
                <a:spcPct val="35000"/>
              </a:spcBef>
              <a:spcAft>
                <a:spcPct val="0"/>
              </a:spcAft>
              <a:buChar char="-"/>
              <a:defRPr sz="2200">
                <a:solidFill>
                  <a:schemeClr val="tx1"/>
                </a:solidFill>
                <a:latin typeface="Arial" pitchFamily="34" charset="0"/>
                <a:ea typeface="ＭＳ Ｐゴシック" pitchFamily="34" charset="-128"/>
              </a:defRPr>
            </a:lvl8pPr>
            <a:lvl9pPr marL="3886200" indent="-228600" eaLnBrk="0" fontAlgn="base" hangingPunct="0">
              <a:lnSpc>
                <a:spcPct val="120000"/>
              </a:lnSpc>
              <a:spcBef>
                <a:spcPct val="35000"/>
              </a:spcBef>
              <a:spcAft>
                <a:spcPct val="0"/>
              </a:spcAft>
              <a:buChar char="-"/>
              <a:defRPr sz="2200">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CH" altLang="de-DE" sz="2400" b="1" i="0" u="none" strike="noStrike" kern="1200" cap="none" spc="0" normalizeH="0" baseline="0" noProof="0" dirty="0">
                <a:ln>
                  <a:noFill/>
                </a:ln>
                <a:solidFill>
                  <a:srgbClr val="FFFFFF"/>
                </a:solidFill>
                <a:effectLst/>
                <a:uLnTx/>
                <a:uFillTx/>
                <a:latin typeface="Arial"/>
                <a:ea typeface="ＭＳ Ｐゴシック"/>
                <a:cs typeface="Arial"/>
              </a:rPr>
              <a:t>3. Bericht Bereich Handballschule</a:t>
            </a:r>
            <a:endParaRPr kumimoji="0" lang="de-DE" altLang="de-DE" sz="2400" b="1" i="0" u="none" strike="noStrike" kern="1200" cap="none" spc="0" normalizeH="0" baseline="0" noProof="0" dirty="0">
              <a:ln>
                <a:noFill/>
              </a:ln>
              <a:solidFill>
                <a:srgbClr val="FFFFFF"/>
              </a:solidFill>
              <a:effectLst/>
              <a:uLnTx/>
              <a:uFillTx/>
              <a:latin typeface="Arial"/>
              <a:ea typeface="ＭＳ Ｐゴシック"/>
              <a:cs typeface="Arial"/>
            </a:endParaRPr>
          </a:p>
        </p:txBody>
      </p:sp>
      <p:sp>
        <p:nvSpPr>
          <p:cNvPr id="4" name="Textfeld 3">
            <a:extLst>
              <a:ext uri="{FF2B5EF4-FFF2-40B4-BE49-F238E27FC236}">
                <a16:creationId xmlns:a16="http://schemas.microsoft.com/office/drawing/2014/main" id="{386667EF-B95E-DB3E-44B3-666D1877DEC4}"/>
              </a:ext>
            </a:extLst>
          </p:cNvPr>
          <p:cNvSpPr txBox="1"/>
          <p:nvPr/>
        </p:nvSpPr>
        <p:spPr>
          <a:xfrm>
            <a:off x="594172" y="2412479"/>
            <a:ext cx="5351318" cy="461665"/>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CH" sz="2400" b="1" i="0" u="none" strike="noStrike" kern="1200" cap="none" spc="0" normalizeH="0" baseline="0" noProof="0" dirty="0">
                <a:ln>
                  <a:noFill/>
                </a:ln>
                <a:solidFill>
                  <a:srgbClr val="000000"/>
                </a:solidFill>
                <a:effectLst/>
                <a:uLnTx/>
                <a:uFillTx/>
                <a:latin typeface="Arial"/>
                <a:ea typeface="ＭＳ Ｐゴシック"/>
                <a:cs typeface="Arial"/>
              </a:rPr>
              <a:t>Mini Bären: </a:t>
            </a:r>
            <a:r>
              <a:rPr kumimoji="0" lang="de-CH" sz="2400" b="0" i="0" u="none" strike="noStrike" kern="1200" cap="none" spc="0" normalizeH="0" baseline="0" noProof="0" dirty="0">
                <a:ln>
                  <a:noFill/>
                </a:ln>
                <a:solidFill>
                  <a:srgbClr val="000000"/>
                </a:solidFill>
                <a:effectLst/>
                <a:uLnTx/>
                <a:uFillTx/>
                <a:latin typeface="Arial"/>
                <a:ea typeface="ＭＳ Ｐゴシック"/>
                <a:cs typeface="Arial"/>
              </a:rPr>
              <a:t>Andy </a:t>
            </a:r>
            <a:r>
              <a:rPr kumimoji="0" lang="de-CH" sz="2400" b="0" i="0" u="none" strike="noStrike" kern="1200" cap="none" spc="0" normalizeH="0" baseline="0" noProof="0" dirty="0" err="1">
                <a:ln>
                  <a:noFill/>
                </a:ln>
                <a:solidFill>
                  <a:srgbClr val="000000"/>
                </a:solidFill>
                <a:effectLst/>
                <a:uLnTx/>
                <a:uFillTx/>
                <a:latin typeface="Arial"/>
                <a:ea typeface="ＭＳ Ｐゴシック"/>
                <a:cs typeface="Arial"/>
              </a:rPr>
              <a:t>Frideling</a:t>
            </a:r>
            <a:endParaRPr kumimoji="0" lang="de-CH" sz="24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mn-cs"/>
            </a:endParaRPr>
          </a:p>
        </p:txBody>
      </p:sp>
      <p:pic>
        <p:nvPicPr>
          <p:cNvPr id="6" name="Grafik 5">
            <a:extLst>
              <a:ext uri="{FF2B5EF4-FFF2-40B4-BE49-F238E27FC236}">
                <a16:creationId xmlns:a16="http://schemas.microsoft.com/office/drawing/2014/main" id="{7C47BAD5-D5E6-38C8-3B39-FDCF152B8E49}"/>
              </a:ext>
            </a:extLst>
          </p:cNvPr>
          <p:cNvPicPr>
            <a:picLocks noChangeAspect="1"/>
          </p:cNvPicPr>
          <p:nvPr/>
        </p:nvPicPr>
        <p:blipFill rotWithShape="1">
          <a:blip r:embed="rId2"/>
          <a:srcRect l="6332" t="23540" r="33625" b="43700"/>
          <a:stretch/>
        </p:blipFill>
        <p:spPr>
          <a:xfrm>
            <a:off x="5058668" y="2874144"/>
            <a:ext cx="3412071" cy="4032448"/>
          </a:xfrm>
          <a:prstGeom prst="rect">
            <a:avLst/>
          </a:prstGeom>
        </p:spPr>
      </p:pic>
    </p:spTree>
    <p:extLst>
      <p:ext uri="{BB962C8B-B14F-4D97-AF65-F5344CB8AC3E}">
        <p14:creationId xmlns:p14="http://schemas.microsoft.com/office/powerpoint/2010/main" val="42627680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BE1541C8-A3DA-40ED-EEBF-F422A106A3C5}"/>
              </a:ext>
            </a:extLst>
          </p:cNvPr>
          <p:cNvSpPr txBox="1">
            <a:spLocks noChangeArrowheads="1"/>
          </p:cNvSpPr>
          <p:nvPr/>
        </p:nvSpPr>
        <p:spPr bwMode="auto">
          <a:xfrm>
            <a:off x="836613" y="777875"/>
            <a:ext cx="911066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spAutoFit/>
          </a:bodyPr>
          <a:lstStyle>
            <a:lvl1pPr eaLnBrk="0" hangingPunct="0">
              <a:lnSpc>
                <a:spcPct val="120000"/>
              </a:lnSpc>
              <a:spcBef>
                <a:spcPct val="35000"/>
              </a:spcBef>
              <a:defRPr sz="2200" b="1">
                <a:solidFill>
                  <a:schemeClr val="tx1"/>
                </a:solidFill>
                <a:latin typeface="Arial" pitchFamily="34" charset="0"/>
                <a:ea typeface="ＭＳ Ｐゴシック" pitchFamily="34" charset="-128"/>
              </a:defRPr>
            </a:lvl1pPr>
            <a:lvl2pPr marL="742950" indent="-285750" eaLnBrk="0" hangingPunct="0">
              <a:lnSpc>
                <a:spcPct val="120000"/>
              </a:lnSpc>
              <a:spcBef>
                <a:spcPct val="35000"/>
              </a:spcBef>
              <a:buFont typeface="Wingdings" pitchFamily="2" charset="2"/>
              <a:defRPr sz="2200" b="1">
                <a:solidFill>
                  <a:schemeClr val="tx1"/>
                </a:solidFill>
                <a:latin typeface="Arial" pitchFamily="34" charset="0"/>
                <a:ea typeface="ＭＳ Ｐゴシック" pitchFamily="34" charset="-128"/>
              </a:defRPr>
            </a:lvl2pPr>
            <a:lvl3pPr marL="1143000" indent="-228600" eaLnBrk="0" hangingPunct="0">
              <a:lnSpc>
                <a:spcPct val="120000"/>
              </a:lnSpc>
              <a:spcBef>
                <a:spcPct val="35000"/>
              </a:spcBef>
              <a:buFont typeface="Times" pitchFamily="2" charset="0"/>
              <a:buChar char="•"/>
              <a:defRPr sz="2200" b="1">
                <a:solidFill>
                  <a:schemeClr val="tx1"/>
                </a:solidFill>
                <a:latin typeface="Arial" pitchFamily="34" charset="0"/>
                <a:ea typeface="ＭＳ Ｐゴシック" pitchFamily="34" charset="-128"/>
              </a:defRPr>
            </a:lvl3pPr>
            <a:lvl4pPr marL="1600200" indent="-228600" eaLnBrk="0" hangingPunct="0">
              <a:lnSpc>
                <a:spcPct val="120000"/>
              </a:lnSpc>
              <a:spcBef>
                <a:spcPct val="35000"/>
              </a:spcBef>
              <a:buChar char="•"/>
              <a:defRPr sz="2200">
                <a:solidFill>
                  <a:schemeClr val="tx1"/>
                </a:solidFill>
                <a:latin typeface="Arial" pitchFamily="34" charset="0"/>
                <a:ea typeface="ＭＳ Ｐゴシック" pitchFamily="34" charset="-128"/>
              </a:defRPr>
            </a:lvl4pPr>
            <a:lvl5pPr marL="2057400" indent="-228600" eaLnBrk="0" hangingPunct="0">
              <a:lnSpc>
                <a:spcPct val="120000"/>
              </a:lnSpc>
              <a:spcBef>
                <a:spcPct val="35000"/>
              </a:spcBef>
              <a:buChar char="-"/>
              <a:defRPr sz="2200">
                <a:solidFill>
                  <a:schemeClr val="tx1"/>
                </a:solidFill>
                <a:latin typeface="Arial" pitchFamily="34" charset="0"/>
                <a:ea typeface="ＭＳ Ｐゴシック" pitchFamily="34" charset="-128"/>
              </a:defRPr>
            </a:lvl5pPr>
            <a:lvl6pPr marL="2514600" indent="-228600" eaLnBrk="0" fontAlgn="base" hangingPunct="0">
              <a:lnSpc>
                <a:spcPct val="120000"/>
              </a:lnSpc>
              <a:spcBef>
                <a:spcPct val="35000"/>
              </a:spcBef>
              <a:spcAft>
                <a:spcPct val="0"/>
              </a:spcAft>
              <a:buChar char="-"/>
              <a:defRPr sz="2200">
                <a:solidFill>
                  <a:schemeClr val="tx1"/>
                </a:solidFill>
                <a:latin typeface="Arial" pitchFamily="34" charset="0"/>
                <a:ea typeface="ＭＳ Ｐゴシック" pitchFamily="34" charset="-128"/>
              </a:defRPr>
            </a:lvl6pPr>
            <a:lvl7pPr marL="2971800" indent="-228600" eaLnBrk="0" fontAlgn="base" hangingPunct="0">
              <a:lnSpc>
                <a:spcPct val="120000"/>
              </a:lnSpc>
              <a:spcBef>
                <a:spcPct val="35000"/>
              </a:spcBef>
              <a:spcAft>
                <a:spcPct val="0"/>
              </a:spcAft>
              <a:buChar char="-"/>
              <a:defRPr sz="2200">
                <a:solidFill>
                  <a:schemeClr val="tx1"/>
                </a:solidFill>
                <a:latin typeface="Arial" pitchFamily="34" charset="0"/>
                <a:ea typeface="ＭＳ Ｐゴシック" pitchFamily="34" charset="-128"/>
              </a:defRPr>
            </a:lvl7pPr>
            <a:lvl8pPr marL="3429000" indent="-228600" eaLnBrk="0" fontAlgn="base" hangingPunct="0">
              <a:lnSpc>
                <a:spcPct val="120000"/>
              </a:lnSpc>
              <a:spcBef>
                <a:spcPct val="35000"/>
              </a:spcBef>
              <a:spcAft>
                <a:spcPct val="0"/>
              </a:spcAft>
              <a:buChar char="-"/>
              <a:defRPr sz="2200">
                <a:solidFill>
                  <a:schemeClr val="tx1"/>
                </a:solidFill>
                <a:latin typeface="Arial" pitchFamily="34" charset="0"/>
                <a:ea typeface="ＭＳ Ｐゴシック" pitchFamily="34" charset="-128"/>
              </a:defRPr>
            </a:lvl8pPr>
            <a:lvl9pPr marL="3886200" indent="-228600" eaLnBrk="0" fontAlgn="base" hangingPunct="0">
              <a:lnSpc>
                <a:spcPct val="120000"/>
              </a:lnSpc>
              <a:spcBef>
                <a:spcPct val="35000"/>
              </a:spcBef>
              <a:spcAft>
                <a:spcPct val="0"/>
              </a:spcAft>
              <a:buChar char="-"/>
              <a:defRPr sz="2200">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CH" altLang="de-DE" sz="2400" b="1" i="0" u="none" strike="noStrike" kern="1200" cap="none" spc="0" normalizeH="0" baseline="0" noProof="0" dirty="0">
                <a:ln>
                  <a:noFill/>
                </a:ln>
                <a:solidFill>
                  <a:srgbClr val="FFFFFF"/>
                </a:solidFill>
                <a:effectLst/>
                <a:uLnTx/>
                <a:uFillTx/>
                <a:latin typeface="Arial"/>
                <a:ea typeface="ＭＳ Ｐゴシック"/>
                <a:cs typeface="Arial"/>
              </a:rPr>
              <a:t>3. Bericht Bereich Handballschule</a:t>
            </a:r>
            <a:endParaRPr kumimoji="0" lang="de-DE" altLang="de-DE" sz="2400" b="1" i="0" u="none" strike="noStrike" kern="1200" cap="none" spc="0" normalizeH="0" baseline="0" noProof="0" dirty="0">
              <a:ln>
                <a:noFill/>
              </a:ln>
              <a:solidFill>
                <a:srgbClr val="FFFFFF"/>
              </a:solidFill>
              <a:effectLst/>
              <a:uLnTx/>
              <a:uFillTx/>
              <a:latin typeface="Arial"/>
              <a:ea typeface="ＭＳ Ｐゴシック"/>
              <a:cs typeface="Arial"/>
            </a:endParaRPr>
          </a:p>
        </p:txBody>
      </p:sp>
      <p:pic>
        <p:nvPicPr>
          <p:cNvPr id="3" name="Grafik 2">
            <a:extLst>
              <a:ext uri="{FF2B5EF4-FFF2-40B4-BE49-F238E27FC236}">
                <a16:creationId xmlns:a16="http://schemas.microsoft.com/office/drawing/2014/main" id="{12D41E45-5F3D-06E5-F2C3-5C333296760E}"/>
              </a:ext>
            </a:extLst>
          </p:cNvPr>
          <p:cNvPicPr>
            <a:picLocks noChangeAspect="1"/>
          </p:cNvPicPr>
          <p:nvPr/>
        </p:nvPicPr>
        <p:blipFill>
          <a:blip r:embed="rId2"/>
          <a:stretch>
            <a:fillRect/>
          </a:stretch>
        </p:blipFill>
        <p:spPr>
          <a:xfrm>
            <a:off x="604975" y="2233839"/>
            <a:ext cx="1048603" cy="1048603"/>
          </a:xfrm>
          <a:prstGeom prst="rect">
            <a:avLst/>
          </a:prstGeom>
        </p:spPr>
      </p:pic>
      <p:pic>
        <p:nvPicPr>
          <p:cNvPr id="4" name="Grafik 3">
            <a:extLst>
              <a:ext uri="{FF2B5EF4-FFF2-40B4-BE49-F238E27FC236}">
                <a16:creationId xmlns:a16="http://schemas.microsoft.com/office/drawing/2014/main" id="{F9584CC0-0455-F802-D342-9C794860B10F}"/>
              </a:ext>
            </a:extLst>
          </p:cNvPr>
          <p:cNvPicPr>
            <a:picLocks noChangeAspect="1"/>
          </p:cNvPicPr>
          <p:nvPr/>
        </p:nvPicPr>
        <p:blipFill>
          <a:blip r:embed="rId3"/>
          <a:stretch>
            <a:fillRect/>
          </a:stretch>
        </p:blipFill>
        <p:spPr>
          <a:xfrm>
            <a:off x="646740" y="4022624"/>
            <a:ext cx="993734" cy="993734"/>
          </a:xfrm>
          <a:prstGeom prst="rect">
            <a:avLst/>
          </a:prstGeom>
        </p:spPr>
      </p:pic>
      <p:pic>
        <p:nvPicPr>
          <p:cNvPr id="5" name="Grafik 4">
            <a:extLst>
              <a:ext uri="{FF2B5EF4-FFF2-40B4-BE49-F238E27FC236}">
                <a16:creationId xmlns:a16="http://schemas.microsoft.com/office/drawing/2014/main" id="{B9DB52D7-CE80-6976-8049-1508A243E80C}"/>
              </a:ext>
            </a:extLst>
          </p:cNvPr>
          <p:cNvPicPr>
            <a:picLocks noChangeAspect="1"/>
          </p:cNvPicPr>
          <p:nvPr/>
        </p:nvPicPr>
        <p:blipFill>
          <a:blip r:embed="rId4"/>
          <a:stretch>
            <a:fillRect/>
          </a:stretch>
        </p:blipFill>
        <p:spPr>
          <a:xfrm>
            <a:off x="738188" y="5796855"/>
            <a:ext cx="902286" cy="896190"/>
          </a:xfrm>
          <a:prstGeom prst="rect">
            <a:avLst/>
          </a:prstGeom>
        </p:spPr>
      </p:pic>
      <p:sp>
        <p:nvSpPr>
          <p:cNvPr id="7" name="Textfeld 6">
            <a:extLst>
              <a:ext uri="{FF2B5EF4-FFF2-40B4-BE49-F238E27FC236}">
                <a16:creationId xmlns:a16="http://schemas.microsoft.com/office/drawing/2014/main" id="{1E223B3C-B95E-CC57-C94C-B337FF05D58F}"/>
              </a:ext>
            </a:extLst>
          </p:cNvPr>
          <p:cNvSpPr txBox="1"/>
          <p:nvPr/>
        </p:nvSpPr>
        <p:spPr>
          <a:xfrm>
            <a:off x="2025536" y="2210971"/>
            <a:ext cx="6345499" cy="1323439"/>
          </a:xfrm>
          <a:prstGeom prst="rect">
            <a:avLst/>
          </a:prstGeom>
          <a:noFill/>
        </p:spPr>
        <p:txBody>
          <a:bodyPr wrap="square">
            <a:spAutoFit/>
          </a:bodyPr>
          <a:lstStyle/>
          <a:p>
            <a:pPr marL="457200" marR="0" lvl="1" indent="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de-CH" altLang="de-DE" sz="2000" b="0" i="0" u="none" strike="noStrike" kern="1200" cap="none" spc="0" normalizeH="0" baseline="0" noProof="0" dirty="0">
                <a:ln>
                  <a:noFill/>
                </a:ln>
                <a:solidFill>
                  <a:srgbClr val="000000"/>
                </a:solidFill>
                <a:effectLst/>
                <a:uLnTx/>
                <a:uFillTx/>
                <a:latin typeface="Arial"/>
                <a:ea typeface="ＭＳ Ｐゴシック"/>
                <a:cs typeface="Arial"/>
              </a:rPr>
              <a:t>    Mini Bären seit August 2021</a:t>
            </a:r>
          </a:p>
          <a:p>
            <a:pPr marL="457200" marR="0" lvl="1" indent="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de-CH" altLang="de-DE" sz="2000" b="0" i="0" u="none" strike="noStrike" kern="1200" cap="none" spc="0" normalizeH="0" baseline="0" noProof="0" dirty="0">
                <a:ln>
                  <a:noFill/>
                </a:ln>
                <a:solidFill>
                  <a:srgbClr val="000000"/>
                </a:solidFill>
                <a:effectLst/>
                <a:uLnTx/>
                <a:uFillTx/>
                <a:latin typeface="Arial"/>
                <a:ea typeface="ＭＳ Ｐゴシック"/>
                <a:cs typeface="Arial"/>
              </a:rPr>
              <a:t>    Insgesamt 15 Kinder</a:t>
            </a:r>
            <a:endParaRPr kumimoji="0" lang="de-CH" altLang="de-DE" sz="20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Arial"/>
            </a:endParaRPr>
          </a:p>
          <a:p>
            <a:pPr marL="457200" marR="0" lvl="1" indent="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de-CH" altLang="de-DE" sz="2000" b="0" i="0" u="none" strike="noStrike" kern="1200" cap="none" spc="0" normalizeH="0" baseline="0" noProof="0" dirty="0">
                <a:ln>
                  <a:noFill/>
                </a:ln>
                <a:solidFill>
                  <a:srgbClr val="000000"/>
                </a:solidFill>
                <a:effectLst/>
                <a:uLnTx/>
                <a:uFillTx/>
                <a:latin typeface="Arial"/>
                <a:ea typeface="ＭＳ Ｐゴシック"/>
                <a:cs typeface="Arial"/>
              </a:rPr>
              <a:t>    Positive Entwicklung der Kinder</a:t>
            </a:r>
          </a:p>
          <a:p>
            <a:pPr marL="457200" marR="0" lvl="1" indent="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de-CH" altLang="de-DE" sz="2000" b="0" i="0" u="none" strike="noStrike" kern="1200" cap="none" spc="0" normalizeH="0" baseline="0" noProof="0" dirty="0">
                <a:ln>
                  <a:noFill/>
                </a:ln>
                <a:solidFill>
                  <a:srgbClr val="000000"/>
                </a:solidFill>
                <a:effectLst/>
                <a:uLnTx/>
                <a:uFillTx/>
                <a:latin typeface="Arial"/>
                <a:ea typeface="ＭＳ Ｐゴシック"/>
                <a:cs typeface="Arial"/>
              </a:rPr>
              <a:t>    Sehr gelungen, Rückmeldungen nur</a:t>
            </a:r>
            <a:r>
              <a:rPr kumimoji="0" lang="de-CH" altLang="de-DE" sz="2000" b="0" i="0" u="none" strike="noStrike" kern="1200" cap="none" spc="0" normalizeH="0" noProof="0" dirty="0">
                <a:ln>
                  <a:noFill/>
                </a:ln>
                <a:solidFill>
                  <a:srgbClr val="000000"/>
                </a:solidFill>
                <a:effectLst/>
                <a:uLnTx/>
                <a:uFillTx/>
                <a:latin typeface="Arial"/>
                <a:ea typeface="ＭＳ Ｐゴシック"/>
                <a:cs typeface="Arial"/>
              </a:rPr>
              <a:t> </a:t>
            </a:r>
            <a:r>
              <a:rPr kumimoji="0" lang="de-CH" altLang="de-DE" sz="2000" b="0" i="0" u="none" strike="noStrike" kern="1200" cap="none" spc="0" normalizeH="0" baseline="0" noProof="0" dirty="0">
                <a:ln>
                  <a:noFill/>
                </a:ln>
                <a:solidFill>
                  <a:srgbClr val="000000"/>
                </a:solidFill>
                <a:effectLst/>
                <a:uLnTx/>
                <a:uFillTx/>
                <a:latin typeface="Arial"/>
                <a:ea typeface="ＭＳ Ｐゴシック"/>
                <a:cs typeface="Arial"/>
              </a:rPr>
              <a:t>positiv</a:t>
            </a:r>
          </a:p>
        </p:txBody>
      </p:sp>
      <p:sp>
        <p:nvSpPr>
          <p:cNvPr id="9" name="Textfeld 8">
            <a:extLst>
              <a:ext uri="{FF2B5EF4-FFF2-40B4-BE49-F238E27FC236}">
                <a16:creationId xmlns:a16="http://schemas.microsoft.com/office/drawing/2014/main" id="{273E8655-AB85-2362-9719-25BEC5B572EC}"/>
              </a:ext>
            </a:extLst>
          </p:cNvPr>
          <p:cNvSpPr txBox="1"/>
          <p:nvPr/>
        </p:nvSpPr>
        <p:spPr>
          <a:xfrm>
            <a:off x="2015433" y="4319436"/>
            <a:ext cx="4991278" cy="400110"/>
          </a:xfrm>
          <a:prstGeom prst="rect">
            <a:avLst/>
          </a:prstGeom>
          <a:noFill/>
        </p:spPr>
        <p:txBody>
          <a:bodyPr wrap="square">
            <a:spAutoFit/>
          </a:bodyPr>
          <a:lstStyle/>
          <a:p>
            <a:pPr marL="457200" marR="0" lvl="1" indent="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de-CH" altLang="de-DE" sz="2000" b="0" i="0" u="none" strike="noStrike" kern="1200" cap="none" spc="0" normalizeH="0" baseline="0" noProof="0" dirty="0">
                <a:ln>
                  <a:noFill/>
                </a:ln>
                <a:solidFill>
                  <a:srgbClr val="000000"/>
                </a:solidFill>
                <a:effectLst/>
                <a:uLnTx/>
                <a:uFillTx/>
                <a:latin typeface="Arial"/>
                <a:ea typeface="ＭＳ Ｐゴシック"/>
                <a:cs typeface="Arial"/>
              </a:rPr>
              <a:t>    erfreulicherweise Nichts</a:t>
            </a:r>
            <a:endParaRPr kumimoji="0" lang="de-CH" altLang="de-DE" sz="20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Arial"/>
            </a:endParaRPr>
          </a:p>
        </p:txBody>
      </p:sp>
      <p:sp>
        <p:nvSpPr>
          <p:cNvPr id="11" name="Textfeld 10">
            <a:extLst>
              <a:ext uri="{FF2B5EF4-FFF2-40B4-BE49-F238E27FC236}">
                <a16:creationId xmlns:a16="http://schemas.microsoft.com/office/drawing/2014/main" id="{595208BA-BD16-5EF3-661C-4CE12ADF02B0}"/>
              </a:ext>
            </a:extLst>
          </p:cNvPr>
          <p:cNvSpPr txBox="1"/>
          <p:nvPr/>
        </p:nvSpPr>
        <p:spPr>
          <a:xfrm>
            <a:off x="2106340" y="5805978"/>
            <a:ext cx="5351318" cy="707886"/>
          </a:xfrm>
          <a:prstGeom prst="rect">
            <a:avLst/>
          </a:prstGeom>
          <a:noFill/>
        </p:spPr>
        <p:txBody>
          <a:bodyPr wrap="square">
            <a:spAutoFit/>
          </a:bodyPr>
          <a:lstStyle/>
          <a:p>
            <a:pPr marL="457200" marR="0" lvl="1" indent="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de-CH" altLang="de-DE" sz="20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Arial"/>
              </a:rPr>
              <a:t>    Weiter stetig aufbauen</a:t>
            </a:r>
          </a:p>
          <a:p>
            <a:pPr marL="457200" marR="0" lvl="1" indent="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de-CH" altLang="de-DE" sz="20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Arial"/>
              </a:rPr>
              <a:t>    Freude am Kurs beibehalten</a:t>
            </a:r>
          </a:p>
        </p:txBody>
      </p:sp>
    </p:spTree>
    <p:extLst>
      <p:ext uri="{BB962C8B-B14F-4D97-AF65-F5344CB8AC3E}">
        <p14:creationId xmlns:p14="http://schemas.microsoft.com/office/powerpoint/2010/main" val="4284932087"/>
      </p:ext>
    </p:extLst>
  </p:cSld>
  <p:clrMapOvr>
    <a:masterClrMapping/>
  </p:clrMapOvr>
</p:sld>
</file>

<file path=ppt/theme/theme1.xml><?xml version="1.0" encoding="utf-8"?>
<a:theme xmlns:a="http://schemas.openxmlformats.org/drawingml/2006/main" name="Standarddesign">
  <a:themeElements>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2988" rtl="0" eaLnBrk="1" fontAlgn="base" latinLnBrk="0" hangingPunct="1">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2988" rtl="0" eaLnBrk="1" fontAlgn="base" latinLnBrk="0" hangingPunct="1">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Arial" charset="0"/>
          </a:defRPr>
        </a:defPPr>
      </a:lstStyle>
    </a:lnDef>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Standarddesign">
  <a:themeElements>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2988" rtl="0" eaLnBrk="1" fontAlgn="base" latinLnBrk="0" hangingPunct="1">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2988" rtl="0" eaLnBrk="1" fontAlgn="base" latinLnBrk="0" hangingPunct="1">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Arial" charset="0"/>
          </a:defRPr>
        </a:defPPr>
      </a:lstStyle>
    </a:lnDef>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Standarddesign">
  <a:themeElements>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2988" rtl="0" eaLnBrk="1" fontAlgn="base" latinLnBrk="0" hangingPunct="1">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2988" rtl="0" eaLnBrk="1" fontAlgn="base" latinLnBrk="0" hangingPunct="1">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Arial" charset="0"/>
          </a:defRPr>
        </a:defPPr>
      </a:lstStyle>
    </a:lnDef>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1754</Words>
  <Application>Microsoft Office PowerPoint</Application>
  <PresentationFormat>Benutzerdefiniert</PresentationFormat>
  <Paragraphs>242</Paragraphs>
  <Slides>32</Slides>
  <Notes>11</Notes>
  <HiddenSlides>0</HiddenSlides>
  <MMClips>0</MMClips>
  <ScaleCrop>false</ScaleCrop>
  <HeadingPairs>
    <vt:vector size="4" baseType="variant">
      <vt:variant>
        <vt:lpstr>Design</vt:lpstr>
      </vt:variant>
      <vt:variant>
        <vt:i4>3</vt:i4>
      </vt:variant>
      <vt:variant>
        <vt:lpstr>Folientitel</vt:lpstr>
      </vt:variant>
      <vt:variant>
        <vt:i4>32</vt:i4>
      </vt:variant>
    </vt:vector>
  </HeadingPairs>
  <TitlesOfParts>
    <vt:vector size="35" baseType="lpstr">
      <vt:lpstr>Standarddesign</vt:lpstr>
      <vt:lpstr>1_Standarddesign</vt:lpstr>
      <vt:lpstr>2_Standarddesign</vt:lpstr>
      <vt:lpstr>Hauptversammlung KTV Wil Handball </vt:lpstr>
      <vt:lpstr>Ablauf</vt:lpstr>
      <vt:lpstr>1. Protokoll der HV vom 27. August 2021</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4. Jahresrechnung 2021/2022</vt:lpstr>
      <vt:lpstr>4. Jahresrechnung 2021/2022 </vt:lpstr>
      <vt:lpstr>4. Jahresrechnung 2022 (per 28.02.2022)</vt:lpstr>
      <vt:lpstr>5. Budget 2022/2023</vt:lpstr>
      <vt:lpstr>6. Neuwahlen und Wiederwahlen</vt:lpstr>
      <vt:lpstr>7. Schriftlich eingegangene Anträge</vt:lpstr>
      <vt:lpstr>PowerPoint-Präsentation</vt:lpstr>
      <vt:lpstr>8. Trainerstab</vt:lpstr>
      <vt:lpstr>8. Funktionäre</vt:lpstr>
      <vt:lpstr>9. Offene Jobs KTV Wil Handball</vt:lpstr>
      <vt:lpstr>10. Jahresübersicht Agenda 2022 / 2023</vt:lpstr>
      <vt:lpstr>11. Verdankungen</vt:lpstr>
      <vt:lpstr>Diverses / Allgemeine Umfrage</vt:lpstr>
      <vt:lpstr>Diverses / Allgemeine Umfrage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Titel hinzufügen</dc:title>
  <dc:creator>Sandra Rutz</dc:creator>
  <cp:lastModifiedBy>Philipp Leppla</cp:lastModifiedBy>
  <cp:revision>1611</cp:revision>
  <cp:lastPrinted>2022-08-17T14:20:54Z</cp:lastPrinted>
  <dcterms:created xsi:type="dcterms:W3CDTF">2005-06-03T12:35:38Z</dcterms:created>
  <dcterms:modified xsi:type="dcterms:W3CDTF">2022-08-30T20:25:00Z</dcterms:modified>
</cp:coreProperties>
</file>